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74" r:id="rId5"/>
    <p:sldId id="279" r:id="rId6"/>
    <p:sldId id="258" r:id="rId7"/>
    <p:sldId id="259" r:id="rId8"/>
    <p:sldId id="260" r:id="rId9"/>
    <p:sldId id="261" r:id="rId10"/>
    <p:sldId id="27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5" r:id="rId19"/>
    <p:sldId id="272" r:id="rId20"/>
    <p:sldId id="286" r:id="rId21"/>
    <p:sldId id="280" r:id="rId22"/>
    <p:sldId id="282" r:id="rId23"/>
    <p:sldId id="287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83" r:id="rId34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aramond" panose="02020404030301010803" pitchFamily="18" charset="0"/>
      <p:regular r:id="rId39"/>
      <p:bold r:id="rId40"/>
      <p:italic r:id="rId41"/>
    </p:embeddedFont>
    <p:embeddedFont>
      <p:font typeface="Open Sans Extra Bold" panose="020B0604020202020204" charset="0"/>
      <p:regular r:id="rId42"/>
    </p:embeddedFont>
    <p:embeddedFont>
      <p:font typeface="Open Sans Light" panose="020B0604020202020204" charset="0"/>
      <p:regular r:id="rId43"/>
    </p:embeddedFont>
    <p:embeddedFont>
      <p:font typeface="Poppins Light" panose="020B0604020202020204" charset="0"/>
      <p:regular r:id="rId44"/>
    </p:embeddedFont>
    <p:embeddedFont>
      <p:font typeface="Poppins Light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A MOSCHELLA" initials="FM" lastIdx="1" clrIdx="0">
    <p:extLst>
      <p:ext uri="{19B8F6BF-5375-455C-9EA6-DF929625EA0E}">
        <p15:presenceInfo xmlns:p15="http://schemas.microsoft.com/office/powerpoint/2012/main" userId="FRANCESCA MOSCH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349"/>
    <a:srgbClr val="2F2F2F"/>
    <a:srgbClr val="2929FF"/>
    <a:srgbClr val="0000FF"/>
    <a:srgbClr val="CC00FF"/>
    <a:srgbClr val="41A5EE"/>
    <a:srgbClr val="1C1C1C"/>
    <a:srgbClr val="454545"/>
    <a:srgbClr val="646464"/>
    <a:srgbClr val="E7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06" autoAdjust="0"/>
  </p:normalViewPr>
  <p:slideViewPr>
    <p:cSldViewPr>
      <p:cViewPr>
        <p:scale>
          <a:sx n="46" d="100"/>
          <a:sy n="46" d="100"/>
        </p:scale>
        <p:origin x="3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1.wdp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2485D76-846A-422E-85D7-181CBD143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 rot="2322035">
            <a:off x="-431812" y="389482"/>
            <a:ext cx="8530238" cy="36757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485544"/>
            <a:ext cx="1106609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b="1" spc="196" dirty="0">
                <a:solidFill>
                  <a:srgbClr val="FFFFFF"/>
                </a:solidFill>
                <a:latin typeface="Poppins Light Bold"/>
              </a:rPr>
              <a:t>Non è </a:t>
            </a:r>
            <a:r>
              <a:rPr lang="en-US" sz="4900" b="1" spc="196" dirty="0" err="1">
                <a:solidFill>
                  <a:srgbClr val="FFFFFF"/>
                </a:solidFill>
                <a:latin typeface="Poppins Light Bold"/>
              </a:rPr>
              <a:t>possibile</a:t>
            </a:r>
            <a:r>
              <a:rPr lang="en-US" sz="4900" b="1" spc="196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4900" spc="196" dirty="0" err="1">
                <a:solidFill>
                  <a:srgbClr val="FFFFFF"/>
                </a:solidFill>
                <a:latin typeface="Poppins Light Bold"/>
              </a:rPr>
              <a:t>controllare</a:t>
            </a:r>
            <a:r>
              <a:rPr lang="en-US" sz="4900" spc="196" dirty="0">
                <a:solidFill>
                  <a:srgbClr val="FFFFFF"/>
                </a:solidFill>
                <a:latin typeface="Poppins Light Bold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644430" y="2258834"/>
            <a:ext cx="857038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la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disponibilità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delle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risorse</a:t>
            </a:r>
            <a:endParaRPr lang="en-US" sz="3900" spc="156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6000" y="4025688"/>
            <a:ext cx="16225211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dove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si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trova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un pullman o un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sulla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base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della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destinazione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della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corsa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precedente</a:t>
            </a:r>
            <a:endParaRPr lang="en-US" sz="3900" spc="156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737263" y="6395324"/>
            <a:ext cx="1086908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se un pullman è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ancora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in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viaggio</a:t>
            </a:r>
            <a:endParaRPr lang="en-US" sz="3900" spc="156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72400" y="8059638"/>
            <a:ext cx="10297864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se un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è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ancora</a:t>
            </a:r>
            <a:r>
              <a:rPr lang="en-US" sz="3900" spc="156" dirty="0">
                <a:solidFill>
                  <a:srgbClr val="FFFFFF"/>
                </a:solidFill>
                <a:latin typeface="Poppins Light"/>
              </a:rPr>
              <a:t> in </a:t>
            </a:r>
            <a:r>
              <a:rPr lang="en-US" sz="3900" spc="156" dirty="0" err="1">
                <a:solidFill>
                  <a:srgbClr val="FFFFFF"/>
                </a:solidFill>
                <a:latin typeface="Poppins Light"/>
              </a:rPr>
              <a:t>viaggio</a:t>
            </a:r>
            <a:endParaRPr lang="en-US" sz="3900" spc="156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8364" flipH="1">
            <a:off x="-330467" y="-480891"/>
            <a:ext cx="7315200" cy="30191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5000"/>
          </a:blip>
          <a:srcRect/>
          <a:stretch>
            <a:fillRect/>
          </a:stretch>
        </p:blipFill>
        <p:spPr>
          <a:xfrm>
            <a:off x="6694669" y="4715828"/>
            <a:ext cx="5501425" cy="55014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5000"/>
          </a:blip>
          <a:srcRect/>
          <a:stretch>
            <a:fillRect/>
          </a:stretch>
        </p:blipFill>
        <p:spPr>
          <a:xfrm>
            <a:off x="12518107" y="3395218"/>
            <a:ext cx="5212813" cy="58630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31000"/>
          </a:blip>
          <a:srcRect/>
          <a:stretch>
            <a:fillRect/>
          </a:stretch>
        </p:blipFill>
        <p:spPr>
          <a:xfrm>
            <a:off x="1240037" y="3395218"/>
            <a:ext cx="5668948" cy="56689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2190" y="4098290"/>
            <a:ext cx="1444362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spc="267" dirty="0">
                <a:solidFill>
                  <a:srgbClr val="09DDE6"/>
                </a:solidFill>
                <a:latin typeface="Poppins Light Bold"/>
              </a:rPr>
              <a:t>Constraint Satisfaction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1474" y="322580"/>
            <a:ext cx="10206183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 spc="295">
                <a:solidFill>
                  <a:srgbClr val="FFFFFF"/>
                </a:solidFill>
                <a:latin typeface="Poppins Light Bold"/>
              </a:rPr>
              <a:t>Soluzione adottata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5255" y="5904451"/>
            <a:ext cx="266759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>
                <a:solidFill>
                  <a:srgbClr val="FFFFFF"/>
                </a:solidFill>
                <a:latin typeface="Poppins Light Bold"/>
              </a:rPr>
              <a:t>Orario</a:t>
            </a:r>
            <a:r>
              <a:rPr lang="en-US" sz="4200" spc="168">
                <a:solidFill>
                  <a:srgbClr val="FFFFFF"/>
                </a:solidFill>
                <a:latin typeface="Poppins Light"/>
              </a:rPr>
              <a:t>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1115" y="7392670"/>
            <a:ext cx="348853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 err="1">
                <a:solidFill>
                  <a:srgbClr val="FFFFFF"/>
                </a:solidFill>
                <a:latin typeface="Poppins Light Bold"/>
              </a:rPr>
              <a:t>Conducente</a:t>
            </a:r>
            <a:endParaRPr lang="en-US" sz="4200" spc="168" dirty="0">
              <a:solidFill>
                <a:srgbClr val="FFFFFF"/>
              </a:solidFill>
              <a:latin typeface="Poppins Ligh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53631" y="5904451"/>
            <a:ext cx="194176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 Bold"/>
              </a:rPr>
              <a:t>Mezzo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06925" y="6813162"/>
            <a:ext cx="1118547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 spc="160" dirty="0">
                <a:solidFill>
                  <a:srgbClr val="FFFFFF"/>
                </a:solidFill>
                <a:latin typeface="Poppins Light Bold"/>
              </a:rPr>
              <a:t>DMEZZO</a:t>
            </a:r>
            <a:r>
              <a:rPr lang="en-US" sz="4000" spc="160" dirty="0">
                <a:solidFill>
                  <a:srgbClr val="FFFFFF"/>
                </a:solidFill>
                <a:latin typeface="Poppins Light"/>
              </a:rPr>
              <a:t> = {Tutti </a:t>
            </a:r>
            <a:r>
              <a:rPr lang="en-US" sz="4000" spc="160" dirty="0" err="1">
                <a:solidFill>
                  <a:srgbClr val="FFFFFF"/>
                </a:solidFill>
                <a:latin typeface="Poppins Light"/>
              </a:rPr>
              <a:t>i</a:t>
            </a:r>
            <a:r>
              <a:rPr lang="en-US" sz="4000" spc="16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000" spc="160" dirty="0" err="1">
                <a:solidFill>
                  <a:srgbClr val="FFFFFF"/>
                </a:solidFill>
                <a:latin typeface="Poppins Light"/>
              </a:rPr>
              <a:t>mezzi</a:t>
            </a:r>
            <a:r>
              <a:rPr lang="en-US" sz="4000" spc="16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000" spc="160" dirty="0" err="1">
                <a:solidFill>
                  <a:srgbClr val="FFFFFF"/>
                </a:solidFill>
                <a:latin typeface="Poppins Light"/>
              </a:rPr>
              <a:t>dell’azienda</a:t>
            </a:r>
            <a:r>
              <a:rPr lang="en-US" sz="4000" spc="160" dirty="0">
                <a:solidFill>
                  <a:srgbClr val="FFFFFF"/>
                </a:solidFill>
                <a:latin typeface="Poppins Light"/>
              </a:rPr>
              <a:t>}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8364" flipH="1">
            <a:off x="-598362" y="-350829"/>
            <a:ext cx="7315200" cy="30191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0696" y="514668"/>
            <a:ext cx="4593704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spc="299" dirty="0">
                <a:solidFill>
                  <a:srgbClr val="FFFFFF"/>
                </a:solidFill>
                <a:latin typeface="Poppins Light Bold"/>
              </a:rPr>
              <a:t>Domini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7821" y="3482067"/>
            <a:ext cx="17907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spc="168" dirty="0">
                <a:solidFill>
                  <a:srgbClr val="FFFFFF"/>
                </a:solidFill>
                <a:latin typeface="Poppins Light"/>
              </a:rPr>
              <a:t>DORARIO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= {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già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provato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già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provato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posticipato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di 30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minuti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}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2372" y="5687428"/>
            <a:ext cx="1521789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b="1" spc="168" dirty="0">
                <a:solidFill>
                  <a:srgbClr val="FFFFFF"/>
                </a:solidFill>
                <a:latin typeface="Poppins Light"/>
              </a:rPr>
              <a:t>DCONDUCENTE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= {Tutti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dell’azienda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}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8364" flipV="1">
            <a:off x="12907819" y="8385513"/>
            <a:ext cx="7315200" cy="3019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8364" flipH="1">
            <a:off x="-598362" y="-350829"/>
            <a:ext cx="7315200" cy="30191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359137"/>
            <a:ext cx="385670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300" dirty="0" err="1">
                <a:solidFill>
                  <a:srgbClr val="FFFFFF"/>
                </a:solidFill>
                <a:latin typeface="Poppins Light Bold"/>
              </a:rPr>
              <a:t>Vincoli</a:t>
            </a:r>
            <a:endParaRPr lang="en-US" sz="7500" spc="300" dirty="0">
              <a:solidFill>
                <a:srgbClr val="FFFFFF"/>
              </a:solidFill>
              <a:latin typeface="Poppins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2154164"/>
            <a:ext cx="18288000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5000" b="1" spc="168" dirty="0">
                <a:solidFill>
                  <a:schemeClr val="accent5"/>
                </a:solidFill>
                <a:latin typeface="Poppins Light"/>
              </a:rPr>
              <a:t>C1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= {&lt;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&gt;,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traffico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no,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già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provato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traffico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sì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posticipato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259249"/>
            <a:ext cx="18288000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5000" b="1" spc="168" dirty="0">
                <a:solidFill>
                  <a:schemeClr val="accent5"/>
                </a:solidFill>
                <a:latin typeface="Poppins Light"/>
              </a:rPr>
              <a:t>C2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={&lt;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&gt;,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mai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destinazione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precedente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partenza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corrente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)}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8364" flipV="1">
            <a:off x="12907819" y="8385513"/>
            <a:ext cx="7315200" cy="301918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FDF3629-5040-4697-9F87-69D5687A60EA}"/>
              </a:ext>
            </a:extLst>
          </p:cNvPr>
          <p:cNvSpPr txBox="1"/>
          <p:nvPr/>
        </p:nvSpPr>
        <p:spPr>
          <a:xfrm>
            <a:off x="1028700" y="6619601"/>
            <a:ext cx="1623060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5000" b="1" spc="168" dirty="0">
                <a:solidFill>
                  <a:schemeClr val="accent5"/>
                </a:solidFill>
                <a:latin typeface="Poppins Light"/>
              </a:rPr>
              <a:t>C3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={&lt;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&gt;,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mai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soddisfa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vincolo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C2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corrente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&gt;=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della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precedente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corsa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del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conducente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+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durata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5448300"/>
            <a:ext cx="1623060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5000" b="1" spc="168" dirty="0">
                <a:solidFill>
                  <a:schemeClr val="accent5"/>
                </a:solidFill>
                <a:latin typeface="Poppins Light"/>
              </a:rPr>
              <a:t>C5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={&lt;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mezzo&gt;,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, mezzo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mai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 &amp;&amp; mezzo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soddisfa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vincolo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unario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), (mezzo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 &amp;&amp;  mezzo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soddisfa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vincolo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C4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corrente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&gt;=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della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precedente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corsa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del mezzo +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durata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)}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48130">
            <a:off x="-2414584" y="8065286"/>
            <a:ext cx="7315200" cy="30191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29842" flipH="1">
            <a:off x="13010690" y="-70216"/>
            <a:ext cx="7315200" cy="301918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834FAA6-A6A2-438F-AD20-79F0F700E5B9}"/>
              </a:ext>
            </a:extLst>
          </p:cNvPr>
          <p:cNvSpPr txBox="1"/>
          <p:nvPr/>
        </p:nvSpPr>
        <p:spPr>
          <a:xfrm>
            <a:off x="0" y="952500"/>
            <a:ext cx="1828800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5000" b="1" spc="168" dirty="0">
                <a:solidFill>
                  <a:schemeClr val="accent5"/>
                </a:solidFill>
                <a:latin typeface="Poppins Light"/>
              </a:rPr>
              <a:t>C4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={&lt;mezzo&gt;,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mai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capienza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minima &gt;=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passeggeri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attesi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), (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utilizzato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capienza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minima &gt;=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passeggeri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attesi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&amp;&amp;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destinazione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precedente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=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partenza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corrente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)}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013303" flipH="1" flipV="1">
            <a:off x="12867939" y="725596"/>
            <a:ext cx="7315200" cy="30191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48130">
            <a:off x="-2251794" y="8119029"/>
            <a:ext cx="7315200" cy="301918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5762561" y="584498"/>
            <a:ext cx="6248488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 spc="235" dirty="0" err="1">
                <a:solidFill>
                  <a:srgbClr val="FFFFFF"/>
                </a:solidFill>
                <a:latin typeface="Poppins Light Bold"/>
              </a:rPr>
              <a:t>Grafo</a:t>
            </a:r>
            <a:r>
              <a:rPr lang="en-US" sz="5899" spc="235" dirty="0">
                <a:solidFill>
                  <a:srgbClr val="FFFFFF"/>
                </a:solidFill>
                <a:latin typeface="Poppins Light Bold"/>
              </a:rPr>
              <a:t> di </a:t>
            </a:r>
            <a:r>
              <a:rPr lang="en-US" sz="5899" spc="235" dirty="0" err="1">
                <a:solidFill>
                  <a:srgbClr val="FFFFFF"/>
                </a:solidFill>
                <a:latin typeface="Poppins Light Bold"/>
              </a:rPr>
              <a:t>vincoli</a:t>
            </a:r>
            <a:endParaRPr lang="en-US" sz="5899" spc="235" dirty="0">
              <a:solidFill>
                <a:srgbClr val="FFFFFF"/>
              </a:solidFill>
              <a:latin typeface="Poppins Ligh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36006" y="1834117"/>
            <a:ext cx="15015988" cy="80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3600" spc="196" dirty="0" err="1">
                <a:solidFill>
                  <a:srgbClr val="FFFFFF"/>
                </a:solidFill>
                <a:latin typeface="Poppins Light"/>
              </a:rPr>
              <a:t>Ogni</a:t>
            </a:r>
            <a:r>
              <a:rPr lang="en-US" sz="3600" spc="19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600" spc="196" dirty="0" err="1">
                <a:solidFill>
                  <a:srgbClr val="FFFFFF"/>
                </a:solidFill>
                <a:latin typeface="Poppins Light"/>
              </a:rPr>
              <a:t>nodo</a:t>
            </a:r>
            <a:r>
              <a:rPr lang="en-US" sz="3600" spc="196" dirty="0">
                <a:solidFill>
                  <a:srgbClr val="FFFFFF"/>
                </a:solidFill>
                <a:latin typeface="Poppins Light"/>
              </a:rPr>
              <a:t> del </a:t>
            </a:r>
            <a:r>
              <a:rPr lang="en-US" sz="3600" spc="196" dirty="0" err="1">
                <a:solidFill>
                  <a:srgbClr val="FFFFFF"/>
                </a:solidFill>
                <a:latin typeface="Poppins Light"/>
              </a:rPr>
              <a:t>grafo</a:t>
            </a:r>
            <a:r>
              <a:rPr lang="en-US" sz="3600" spc="19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600" spc="196" dirty="0" err="1">
                <a:solidFill>
                  <a:srgbClr val="FFFFFF"/>
                </a:solidFill>
                <a:latin typeface="Poppins Light"/>
              </a:rPr>
              <a:t>rappresenta</a:t>
            </a:r>
            <a:r>
              <a:rPr lang="en-US" sz="3600" spc="196" dirty="0">
                <a:solidFill>
                  <a:srgbClr val="FFFFFF"/>
                </a:solidFill>
                <a:latin typeface="Poppins Light"/>
              </a:rPr>
              <a:t> una </a:t>
            </a:r>
            <a:r>
              <a:rPr lang="en-US" sz="3600" spc="196" dirty="0" err="1">
                <a:solidFill>
                  <a:srgbClr val="FFFFFF"/>
                </a:solidFill>
                <a:latin typeface="Poppins Light"/>
              </a:rPr>
              <a:t>variabile</a:t>
            </a:r>
            <a:r>
              <a:rPr lang="en-US" sz="3600" spc="196" dirty="0">
                <a:solidFill>
                  <a:srgbClr val="FFFFFF"/>
                </a:solidFill>
                <a:latin typeface="Poppins Light"/>
              </a:rPr>
              <a:t> del </a:t>
            </a:r>
            <a:r>
              <a:rPr lang="en-US" sz="3600" spc="196" dirty="0" err="1">
                <a:solidFill>
                  <a:srgbClr val="FFFFFF"/>
                </a:solidFill>
                <a:latin typeface="Poppins Light"/>
              </a:rPr>
              <a:t>problema</a:t>
            </a:r>
            <a:endParaRPr lang="en-US" sz="3600" spc="196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1113C2-1435-420C-BFD5-B5E4A0EF7193}"/>
              </a:ext>
            </a:extLst>
          </p:cNvPr>
          <p:cNvSpPr txBox="1"/>
          <p:nvPr/>
        </p:nvSpPr>
        <p:spPr>
          <a:xfrm>
            <a:off x="3118144" y="6501998"/>
            <a:ext cx="243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CF54C6F-01B2-4D7D-B37F-5081DDE856DB}"/>
              </a:ext>
            </a:extLst>
          </p:cNvPr>
          <p:cNvSpPr/>
          <p:nvPr/>
        </p:nvSpPr>
        <p:spPr>
          <a:xfrm>
            <a:off x="7390100" y="3242287"/>
            <a:ext cx="3657600" cy="2362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09ADE3-FBD4-40A4-91E8-106F0FE1A69C}"/>
              </a:ext>
            </a:extLst>
          </p:cNvPr>
          <p:cNvSpPr txBox="1"/>
          <p:nvPr/>
        </p:nvSpPr>
        <p:spPr>
          <a:xfrm>
            <a:off x="8418800" y="4169471"/>
            <a:ext cx="1600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3BCE982-B418-431D-8891-41CD5A856055}"/>
              </a:ext>
            </a:extLst>
          </p:cNvPr>
          <p:cNvSpPr/>
          <p:nvPr/>
        </p:nvSpPr>
        <p:spPr>
          <a:xfrm>
            <a:off x="12107712" y="5548713"/>
            <a:ext cx="3657600" cy="2362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B7DEDD-D159-43AA-8198-73ABA868C27A}"/>
              </a:ext>
            </a:extLst>
          </p:cNvPr>
          <p:cNvSpPr txBox="1"/>
          <p:nvPr/>
        </p:nvSpPr>
        <p:spPr>
          <a:xfrm>
            <a:off x="13335000" y="6475898"/>
            <a:ext cx="152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A42CD81-3078-411D-AD1F-69187E1EED6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801274" y="5118022"/>
            <a:ext cx="1842081" cy="776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8A2D31E9-7141-4FE7-9FFB-7CCEAF8B4E8C}"/>
              </a:ext>
            </a:extLst>
          </p:cNvPr>
          <p:cNvCxnSpPr>
            <a:cxnSpLocks/>
          </p:cNvCxnSpPr>
          <p:nvPr/>
        </p:nvCxnSpPr>
        <p:spPr>
          <a:xfrm flipH="1">
            <a:off x="5851307" y="5058365"/>
            <a:ext cx="1806616" cy="8590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e 149">
            <a:extLst>
              <a:ext uri="{FF2B5EF4-FFF2-40B4-BE49-F238E27FC236}">
                <a16:creationId xmlns:a16="http://schemas.microsoft.com/office/drawing/2014/main" id="{0CBCDE58-AA89-4B5E-9E02-AAA343109660}"/>
              </a:ext>
            </a:extLst>
          </p:cNvPr>
          <p:cNvSpPr/>
          <p:nvPr/>
        </p:nvSpPr>
        <p:spPr>
          <a:xfrm>
            <a:off x="2527346" y="5415809"/>
            <a:ext cx="3657600" cy="2362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7205047-85E9-46D5-8406-858D13539F94}"/>
              </a:ext>
            </a:extLst>
          </p:cNvPr>
          <p:cNvSpPr txBox="1"/>
          <p:nvPr/>
        </p:nvSpPr>
        <p:spPr>
          <a:xfrm>
            <a:off x="7276144" y="1884564"/>
            <a:ext cx="150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</a:p>
        </p:txBody>
      </p:sp>
      <p:sp>
        <p:nvSpPr>
          <p:cNvPr id="166" name="Ovale 165">
            <a:extLst>
              <a:ext uri="{FF2B5EF4-FFF2-40B4-BE49-F238E27FC236}">
                <a16:creationId xmlns:a16="http://schemas.microsoft.com/office/drawing/2014/main" id="{D29AE76C-DFB6-41DC-B059-DE392EE9EB47}"/>
              </a:ext>
            </a:extLst>
          </p:cNvPr>
          <p:cNvSpPr/>
          <p:nvPr/>
        </p:nvSpPr>
        <p:spPr>
          <a:xfrm>
            <a:off x="8665266" y="611070"/>
            <a:ext cx="1331577" cy="84588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CasellaDiTesto 166">
            <a:extLst>
              <a:ext uri="{FF2B5EF4-FFF2-40B4-BE49-F238E27FC236}">
                <a16:creationId xmlns:a16="http://schemas.microsoft.com/office/drawing/2014/main" id="{F8D847C3-AED8-47B2-939C-F944B0994B95}"/>
              </a:ext>
            </a:extLst>
          </p:cNvPr>
          <p:cNvSpPr txBox="1"/>
          <p:nvPr/>
        </p:nvSpPr>
        <p:spPr>
          <a:xfrm>
            <a:off x="8906107" y="927867"/>
            <a:ext cx="121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</a:p>
        </p:txBody>
      </p:sp>
      <p:sp>
        <p:nvSpPr>
          <p:cNvPr id="168" name="Ovale 167">
            <a:extLst>
              <a:ext uri="{FF2B5EF4-FFF2-40B4-BE49-F238E27FC236}">
                <a16:creationId xmlns:a16="http://schemas.microsoft.com/office/drawing/2014/main" id="{F1F52B35-16CD-4CA9-8EFD-AA0D24075536}"/>
              </a:ext>
            </a:extLst>
          </p:cNvPr>
          <p:cNvSpPr/>
          <p:nvPr/>
        </p:nvSpPr>
        <p:spPr>
          <a:xfrm>
            <a:off x="10009200" y="1654060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9" name="CasellaDiTesto 168">
            <a:extLst>
              <a:ext uri="{FF2B5EF4-FFF2-40B4-BE49-F238E27FC236}">
                <a16:creationId xmlns:a16="http://schemas.microsoft.com/office/drawing/2014/main" id="{FD6312BE-403F-403E-B3DF-048E25E965D0}"/>
              </a:ext>
            </a:extLst>
          </p:cNvPr>
          <p:cNvSpPr txBox="1"/>
          <p:nvPr/>
        </p:nvSpPr>
        <p:spPr>
          <a:xfrm>
            <a:off x="10275886" y="1936518"/>
            <a:ext cx="177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cxnSp>
        <p:nvCxnSpPr>
          <p:cNvPr id="170" name="Connettore diritto 169">
            <a:extLst>
              <a:ext uri="{FF2B5EF4-FFF2-40B4-BE49-F238E27FC236}">
                <a16:creationId xmlns:a16="http://schemas.microsoft.com/office/drawing/2014/main" id="{D9CB97B9-45CE-4E96-BAA5-763772F08E0B}"/>
              </a:ext>
            </a:extLst>
          </p:cNvPr>
          <p:cNvCxnSpPr>
            <a:cxnSpLocks/>
            <a:stCxn id="166" idx="5"/>
          </p:cNvCxnSpPr>
          <p:nvPr/>
        </p:nvCxnSpPr>
        <p:spPr>
          <a:xfrm>
            <a:off x="9801838" y="1333077"/>
            <a:ext cx="53550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ttore diritto 170">
            <a:extLst>
              <a:ext uri="{FF2B5EF4-FFF2-40B4-BE49-F238E27FC236}">
                <a16:creationId xmlns:a16="http://schemas.microsoft.com/office/drawing/2014/main" id="{E6C40237-0284-4D31-880D-D060106DF615}"/>
              </a:ext>
            </a:extLst>
          </p:cNvPr>
          <p:cNvCxnSpPr>
            <a:cxnSpLocks/>
            <a:endCxn id="166" idx="3"/>
          </p:cNvCxnSpPr>
          <p:nvPr/>
        </p:nvCxnSpPr>
        <p:spPr>
          <a:xfrm flipV="1">
            <a:off x="8464619" y="1333077"/>
            <a:ext cx="39565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sellaDiTesto 171">
            <a:extLst>
              <a:ext uri="{FF2B5EF4-FFF2-40B4-BE49-F238E27FC236}">
                <a16:creationId xmlns:a16="http://schemas.microsoft.com/office/drawing/2014/main" id="{AF14080D-F8EB-4F75-92A2-36FFE2E8FA79}"/>
              </a:ext>
            </a:extLst>
          </p:cNvPr>
          <p:cNvSpPr txBox="1"/>
          <p:nvPr/>
        </p:nvSpPr>
        <p:spPr>
          <a:xfrm>
            <a:off x="1769682" y="4477195"/>
            <a:ext cx="150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</a:p>
        </p:txBody>
      </p:sp>
      <p:sp>
        <p:nvSpPr>
          <p:cNvPr id="173" name="Ovale 172">
            <a:extLst>
              <a:ext uri="{FF2B5EF4-FFF2-40B4-BE49-F238E27FC236}">
                <a16:creationId xmlns:a16="http://schemas.microsoft.com/office/drawing/2014/main" id="{934308AD-54A2-47DC-8228-4F158DBECDB3}"/>
              </a:ext>
            </a:extLst>
          </p:cNvPr>
          <p:cNvSpPr/>
          <p:nvPr/>
        </p:nvSpPr>
        <p:spPr>
          <a:xfrm>
            <a:off x="3158804" y="3203701"/>
            <a:ext cx="1331577" cy="84588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4" name="CasellaDiTesto 173">
            <a:extLst>
              <a:ext uri="{FF2B5EF4-FFF2-40B4-BE49-F238E27FC236}">
                <a16:creationId xmlns:a16="http://schemas.microsoft.com/office/drawing/2014/main" id="{E314A5D8-E15E-4897-A54C-5016EF5550CB}"/>
              </a:ext>
            </a:extLst>
          </p:cNvPr>
          <p:cNvSpPr txBox="1"/>
          <p:nvPr/>
        </p:nvSpPr>
        <p:spPr>
          <a:xfrm>
            <a:off x="3399645" y="3520498"/>
            <a:ext cx="121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</a:p>
        </p:txBody>
      </p:sp>
      <p:sp>
        <p:nvSpPr>
          <p:cNvPr id="175" name="Ovale 174">
            <a:extLst>
              <a:ext uri="{FF2B5EF4-FFF2-40B4-BE49-F238E27FC236}">
                <a16:creationId xmlns:a16="http://schemas.microsoft.com/office/drawing/2014/main" id="{58EAC4AD-ECE2-4436-9A54-EEEFE9019800}"/>
              </a:ext>
            </a:extLst>
          </p:cNvPr>
          <p:cNvSpPr/>
          <p:nvPr/>
        </p:nvSpPr>
        <p:spPr>
          <a:xfrm>
            <a:off x="4502738" y="4246691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CasellaDiTesto 175">
            <a:extLst>
              <a:ext uri="{FF2B5EF4-FFF2-40B4-BE49-F238E27FC236}">
                <a16:creationId xmlns:a16="http://schemas.microsoft.com/office/drawing/2014/main" id="{08B867D3-904E-4CF1-9DE9-FD27979E871C}"/>
              </a:ext>
            </a:extLst>
          </p:cNvPr>
          <p:cNvSpPr txBox="1"/>
          <p:nvPr/>
        </p:nvSpPr>
        <p:spPr>
          <a:xfrm>
            <a:off x="4769424" y="4529149"/>
            <a:ext cx="177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cxnSp>
        <p:nvCxnSpPr>
          <p:cNvPr id="177" name="Connettore diritto 176">
            <a:extLst>
              <a:ext uri="{FF2B5EF4-FFF2-40B4-BE49-F238E27FC236}">
                <a16:creationId xmlns:a16="http://schemas.microsoft.com/office/drawing/2014/main" id="{5490BAC5-4F65-48F5-8312-576C312BF0D3}"/>
              </a:ext>
            </a:extLst>
          </p:cNvPr>
          <p:cNvCxnSpPr>
            <a:cxnSpLocks/>
            <a:stCxn id="173" idx="5"/>
          </p:cNvCxnSpPr>
          <p:nvPr/>
        </p:nvCxnSpPr>
        <p:spPr>
          <a:xfrm>
            <a:off x="4295376" y="3925708"/>
            <a:ext cx="53550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CC3A332D-9D3E-4F56-B0E0-C0C320BB1ED8}"/>
              </a:ext>
            </a:extLst>
          </p:cNvPr>
          <p:cNvCxnSpPr>
            <a:cxnSpLocks/>
            <a:endCxn id="173" idx="3"/>
          </p:cNvCxnSpPr>
          <p:nvPr/>
        </p:nvCxnSpPr>
        <p:spPr>
          <a:xfrm flipV="1">
            <a:off x="2958157" y="3925708"/>
            <a:ext cx="39565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asellaDiTesto 178">
            <a:extLst>
              <a:ext uri="{FF2B5EF4-FFF2-40B4-BE49-F238E27FC236}">
                <a16:creationId xmlns:a16="http://schemas.microsoft.com/office/drawing/2014/main" id="{2B4C10CD-3E5C-4F33-9886-9D0D048BA04F}"/>
              </a:ext>
            </a:extLst>
          </p:cNvPr>
          <p:cNvSpPr txBox="1"/>
          <p:nvPr/>
        </p:nvSpPr>
        <p:spPr>
          <a:xfrm>
            <a:off x="12831432" y="4099695"/>
            <a:ext cx="150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</a:p>
        </p:txBody>
      </p:sp>
      <p:sp>
        <p:nvSpPr>
          <p:cNvPr id="180" name="Ovale 179">
            <a:extLst>
              <a:ext uri="{FF2B5EF4-FFF2-40B4-BE49-F238E27FC236}">
                <a16:creationId xmlns:a16="http://schemas.microsoft.com/office/drawing/2014/main" id="{113ADC46-50FD-440F-BA28-581BFEAD65D3}"/>
              </a:ext>
            </a:extLst>
          </p:cNvPr>
          <p:cNvSpPr/>
          <p:nvPr/>
        </p:nvSpPr>
        <p:spPr>
          <a:xfrm>
            <a:off x="14220554" y="2826201"/>
            <a:ext cx="1331577" cy="84588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CasellaDiTesto 180">
            <a:extLst>
              <a:ext uri="{FF2B5EF4-FFF2-40B4-BE49-F238E27FC236}">
                <a16:creationId xmlns:a16="http://schemas.microsoft.com/office/drawing/2014/main" id="{97736D86-6ADF-4EB0-8246-DAA62E992C7C}"/>
              </a:ext>
            </a:extLst>
          </p:cNvPr>
          <p:cNvSpPr txBox="1"/>
          <p:nvPr/>
        </p:nvSpPr>
        <p:spPr>
          <a:xfrm>
            <a:off x="14461395" y="3142998"/>
            <a:ext cx="121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</a:p>
        </p:txBody>
      </p:sp>
      <p:sp>
        <p:nvSpPr>
          <p:cNvPr id="182" name="Ovale 181">
            <a:extLst>
              <a:ext uri="{FF2B5EF4-FFF2-40B4-BE49-F238E27FC236}">
                <a16:creationId xmlns:a16="http://schemas.microsoft.com/office/drawing/2014/main" id="{2ACC61AF-1DBF-491A-A907-B7BF7C195FD0}"/>
              </a:ext>
            </a:extLst>
          </p:cNvPr>
          <p:cNvSpPr/>
          <p:nvPr/>
        </p:nvSpPr>
        <p:spPr>
          <a:xfrm>
            <a:off x="15564488" y="3869191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3" name="CasellaDiTesto 182">
            <a:extLst>
              <a:ext uri="{FF2B5EF4-FFF2-40B4-BE49-F238E27FC236}">
                <a16:creationId xmlns:a16="http://schemas.microsoft.com/office/drawing/2014/main" id="{D4F61EE7-D410-4450-91EF-077669D81657}"/>
              </a:ext>
            </a:extLst>
          </p:cNvPr>
          <p:cNvSpPr txBox="1"/>
          <p:nvPr/>
        </p:nvSpPr>
        <p:spPr>
          <a:xfrm>
            <a:off x="15831174" y="4151649"/>
            <a:ext cx="177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42BF3015-C4BF-4B60-AA02-47A1C616948C}"/>
              </a:ext>
            </a:extLst>
          </p:cNvPr>
          <p:cNvCxnSpPr>
            <a:cxnSpLocks/>
            <a:stCxn id="180" idx="5"/>
          </p:cNvCxnSpPr>
          <p:nvPr/>
        </p:nvCxnSpPr>
        <p:spPr>
          <a:xfrm>
            <a:off x="15357126" y="3548208"/>
            <a:ext cx="53550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999B83AA-8915-48E3-BAEE-E00523AFED18}"/>
              </a:ext>
            </a:extLst>
          </p:cNvPr>
          <p:cNvCxnSpPr>
            <a:cxnSpLocks/>
            <a:endCxn id="180" idx="3"/>
          </p:cNvCxnSpPr>
          <p:nvPr/>
        </p:nvCxnSpPr>
        <p:spPr>
          <a:xfrm flipV="1">
            <a:off x="14019907" y="3548208"/>
            <a:ext cx="39565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CasellaDiTesto 185">
            <a:extLst>
              <a:ext uri="{FF2B5EF4-FFF2-40B4-BE49-F238E27FC236}">
                <a16:creationId xmlns:a16="http://schemas.microsoft.com/office/drawing/2014/main" id="{2E64910A-7EFD-40DE-9DD7-D54DE718753E}"/>
              </a:ext>
            </a:extLst>
          </p:cNvPr>
          <p:cNvSpPr txBox="1"/>
          <p:nvPr/>
        </p:nvSpPr>
        <p:spPr>
          <a:xfrm>
            <a:off x="9058978" y="7640240"/>
            <a:ext cx="150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</a:p>
        </p:txBody>
      </p:sp>
      <p:sp>
        <p:nvSpPr>
          <p:cNvPr id="187" name="Ovale 186">
            <a:extLst>
              <a:ext uri="{FF2B5EF4-FFF2-40B4-BE49-F238E27FC236}">
                <a16:creationId xmlns:a16="http://schemas.microsoft.com/office/drawing/2014/main" id="{FA9201CE-1F2D-4FEA-8A1C-1848B7489148}"/>
              </a:ext>
            </a:extLst>
          </p:cNvPr>
          <p:cNvSpPr/>
          <p:nvPr/>
        </p:nvSpPr>
        <p:spPr>
          <a:xfrm>
            <a:off x="10448100" y="6366746"/>
            <a:ext cx="1331577" cy="84588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CasellaDiTesto 187">
            <a:extLst>
              <a:ext uri="{FF2B5EF4-FFF2-40B4-BE49-F238E27FC236}">
                <a16:creationId xmlns:a16="http://schemas.microsoft.com/office/drawing/2014/main" id="{03F9057B-50D9-4A4D-B8F6-9A97B28D976C}"/>
              </a:ext>
            </a:extLst>
          </p:cNvPr>
          <p:cNvSpPr txBox="1"/>
          <p:nvPr/>
        </p:nvSpPr>
        <p:spPr>
          <a:xfrm>
            <a:off x="10688941" y="6683543"/>
            <a:ext cx="121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</a:p>
        </p:txBody>
      </p:sp>
      <p:sp>
        <p:nvSpPr>
          <p:cNvPr id="189" name="Ovale 188">
            <a:extLst>
              <a:ext uri="{FF2B5EF4-FFF2-40B4-BE49-F238E27FC236}">
                <a16:creationId xmlns:a16="http://schemas.microsoft.com/office/drawing/2014/main" id="{E67FD5F7-81DC-413D-A68A-81160CE4D09B}"/>
              </a:ext>
            </a:extLst>
          </p:cNvPr>
          <p:cNvSpPr/>
          <p:nvPr/>
        </p:nvSpPr>
        <p:spPr>
          <a:xfrm>
            <a:off x="11792034" y="7409736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CasellaDiTesto 189">
            <a:extLst>
              <a:ext uri="{FF2B5EF4-FFF2-40B4-BE49-F238E27FC236}">
                <a16:creationId xmlns:a16="http://schemas.microsoft.com/office/drawing/2014/main" id="{00ED3053-4BF1-49D7-BEAD-F6D202F1BC52}"/>
              </a:ext>
            </a:extLst>
          </p:cNvPr>
          <p:cNvSpPr txBox="1"/>
          <p:nvPr/>
        </p:nvSpPr>
        <p:spPr>
          <a:xfrm>
            <a:off x="12058720" y="7692194"/>
            <a:ext cx="177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cxnSp>
        <p:nvCxnSpPr>
          <p:cNvPr id="191" name="Connettore diritto 190">
            <a:extLst>
              <a:ext uri="{FF2B5EF4-FFF2-40B4-BE49-F238E27FC236}">
                <a16:creationId xmlns:a16="http://schemas.microsoft.com/office/drawing/2014/main" id="{42BEA463-8208-467F-AA39-EF497D7EAB48}"/>
              </a:ext>
            </a:extLst>
          </p:cNvPr>
          <p:cNvCxnSpPr>
            <a:cxnSpLocks/>
            <a:stCxn id="187" idx="5"/>
          </p:cNvCxnSpPr>
          <p:nvPr/>
        </p:nvCxnSpPr>
        <p:spPr>
          <a:xfrm>
            <a:off x="11584672" y="7088753"/>
            <a:ext cx="53550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diritto 191">
            <a:extLst>
              <a:ext uri="{FF2B5EF4-FFF2-40B4-BE49-F238E27FC236}">
                <a16:creationId xmlns:a16="http://schemas.microsoft.com/office/drawing/2014/main" id="{B0D29FF3-4CF4-47C3-9EC8-27A106C42172}"/>
              </a:ext>
            </a:extLst>
          </p:cNvPr>
          <p:cNvCxnSpPr>
            <a:cxnSpLocks/>
            <a:endCxn id="187" idx="3"/>
          </p:cNvCxnSpPr>
          <p:nvPr/>
        </p:nvCxnSpPr>
        <p:spPr>
          <a:xfrm flipV="1">
            <a:off x="10247453" y="7088753"/>
            <a:ext cx="39565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C9D85DB9-F6A5-43D2-A840-B2C59E32FA93}"/>
              </a:ext>
            </a:extLst>
          </p:cNvPr>
          <p:cNvSpPr txBox="1"/>
          <p:nvPr/>
        </p:nvSpPr>
        <p:spPr>
          <a:xfrm>
            <a:off x="3812886" y="8520555"/>
            <a:ext cx="150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A4B8EF81-0986-4451-95C0-90E5669E84A2}"/>
              </a:ext>
            </a:extLst>
          </p:cNvPr>
          <p:cNvSpPr/>
          <p:nvPr/>
        </p:nvSpPr>
        <p:spPr>
          <a:xfrm>
            <a:off x="5202008" y="7247061"/>
            <a:ext cx="1331577" cy="84588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61071D3D-748C-4C12-9A25-17916A4843E0}"/>
              </a:ext>
            </a:extLst>
          </p:cNvPr>
          <p:cNvSpPr txBox="1"/>
          <p:nvPr/>
        </p:nvSpPr>
        <p:spPr>
          <a:xfrm>
            <a:off x="5442849" y="7563858"/>
            <a:ext cx="121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</a:p>
        </p:txBody>
      </p:sp>
      <p:sp>
        <p:nvSpPr>
          <p:cNvPr id="196" name="Ovale 195">
            <a:extLst>
              <a:ext uri="{FF2B5EF4-FFF2-40B4-BE49-F238E27FC236}">
                <a16:creationId xmlns:a16="http://schemas.microsoft.com/office/drawing/2014/main" id="{44B14C50-B2F1-4637-A56F-B79F161EE0A7}"/>
              </a:ext>
            </a:extLst>
          </p:cNvPr>
          <p:cNvSpPr/>
          <p:nvPr/>
        </p:nvSpPr>
        <p:spPr>
          <a:xfrm>
            <a:off x="6545942" y="8290051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A5619D86-521C-4B35-A712-B1238E55B6E8}"/>
              </a:ext>
            </a:extLst>
          </p:cNvPr>
          <p:cNvSpPr txBox="1"/>
          <p:nvPr/>
        </p:nvSpPr>
        <p:spPr>
          <a:xfrm>
            <a:off x="6812628" y="8572509"/>
            <a:ext cx="177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cxnSp>
        <p:nvCxnSpPr>
          <p:cNvPr id="198" name="Connettore diritto 197">
            <a:extLst>
              <a:ext uri="{FF2B5EF4-FFF2-40B4-BE49-F238E27FC236}">
                <a16:creationId xmlns:a16="http://schemas.microsoft.com/office/drawing/2014/main" id="{049F86F9-8827-4299-B351-32DCF9700CE2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6338580" y="7969068"/>
            <a:ext cx="53550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diritto 198">
            <a:extLst>
              <a:ext uri="{FF2B5EF4-FFF2-40B4-BE49-F238E27FC236}">
                <a16:creationId xmlns:a16="http://schemas.microsoft.com/office/drawing/2014/main" id="{9A390DFD-5A69-4F4D-9563-5BE8F8A09F13}"/>
              </a:ext>
            </a:extLst>
          </p:cNvPr>
          <p:cNvCxnSpPr>
            <a:cxnSpLocks/>
            <a:endCxn id="194" idx="3"/>
          </p:cNvCxnSpPr>
          <p:nvPr/>
        </p:nvCxnSpPr>
        <p:spPr>
          <a:xfrm flipV="1">
            <a:off x="5001361" y="7969068"/>
            <a:ext cx="395652" cy="3751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e 199">
            <a:extLst>
              <a:ext uri="{FF2B5EF4-FFF2-40B4-BE49-F238E27FC236}">
                <a16:creationId xmlns:a16="http://schemas.microsoft.com/office/drawing/2014/main" id="{44C080E5-7BBA-42E1-818C-ED0B85A5B6BF}"/>
              </a:ext>
            </a:extLst>
          </p:cNvPr>
          <p:cNvSpPr/>
          <p:nvPr/>
        </p:nvSpPr>
        <p:spPr>
          <a:xfrm>
            <a:off x="8979851" y="5942001"/>
            <a:ext cx="4350372" cy="3243713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Ovale 200">
            <a:extLst>
              <a:ext uri="{FF2B5EF4-FFF2-40B4-BE49-F238E27FC236}">
                <a16:creationId xmlns:a16="http://schemas.microsoft.com/office/drawing/2014/main" id="{84EB97B0-1A6A-47C1-AF95-CA0A88DBAC05}"/>
              </a:ext>
            </a:extLst>
          </p:cNvPr>
          <p:cNvSpPr/>
          <p:nvPr/>
        </p:nvSpPr>
        <p:spPr>
          <a:xfrm>
            <a:off x="12713169" y="2436815"/>
            <a:ext cx="4350372" cy="3243713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A3CBC031-4068-4DFD-B009-A984686D6C12}"/>
              </a:ext>
            </a:extLst>
          </p:cNvPr>
          <p:cNvSpPr/>
          <p:nvPr/>
        </p:nvSpPr>
        <p:spPr>
          <a:xfrm>
            <a:off x="3695967" y="6852421"/>
            <a:ext cx="4350372" cy="3243713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95669CE6-9365-4F63-AD79-7F65F13BC65D}"/>
              </a:ext>
            </a:extLst>
          </p:cNvPr>
          <p:cNvSpPr/>
          <p:nvPr/>
        </p:nvSpPr>
        <p:spPr>
          <a:xfrm>
            <a:off x="1656721" y="2837569"/>
            <a:ext cx="4350372" cy="3243713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44CC11FE-2C2B-4065-8794-6E2AB67B1F07}"/>
              </a:ext>
            </a:extLst>
          </p:cNvPr>
          <p:cNvSpPr/>
          <p:nvPr/>
        </p:nvSpPr>
        <p:spPr>
          <a:xfrm>
            <a:off x="7184945" y="227312"/>
            <a:ext cx="4350372" cy="3243713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5" name="Connettore diritto 204">
            <a:extLst>
              <a:ext uri="{FF2B5EF4-FFF2-40B4-BE49-F238E27FC236}">
                <a16:creationId xmlns:a16="http://schemas.microsoft.com/office/drawing/2014/main" id="{166659D0-BD3F-4C61-8558-1937C0E1070E}"/>
              </a:ext>
            </a:extLst>
          </p:cNvPr>
          <p:cNvCxnSpPr>
            <a:cxnSpLocks/>
            <a:stCxn id="204" idx="3"/>
          </p:cNvCxnSpPr>
          <p:nvPr/>
        </p:nvCxnSpPr>
        <p:spPr>
          <a:xfrm flipH="1">
            <a:off x="6007093" y="2995994"/>
            <a:ext cx="1814949" cy="106267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diritto 205">
            <a:extLst>
              <a:ext uri="{FF2B5EF4-FFF2-40B4-BE49-F238E27FC236}">
                <a16:creationId xmlns:a16="http://schemas.microsoft.com/office/drawing/2014/main" id="{DE8444E0-FCBB-4512-976C-44D513D5A467}"/>
              </a:ext>
            </a:extLst>
          </p:cNvPr>
          <p:cNvCxnSpPr>
            <a:cxnSpLocks/>
          </p:cNvCxnSpPr>
          <p:nvPr/>
        </p:nvCxnSpPr>
        <p:spPr>
          <a:xfrm flipH="1">
            <a:off x="6637708" y="3433489"/>
            <a:ext cx="2142519" cy="35278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ttore diritto 206">
            <a:extLst>
              <a:ext uri="{FF2B5EF4-FFF2-40B4-BE49-F238E27FC236}">
                <a16:creationId xmlns:a16="http://schemas.microsoft.com/office/drawing/2014/main" id="{B0140348-347B-40B5-82D4-745C955FBE45}"/>
              </a:ext>
            </a:extLst>
          </p:cNvPr>
          <p:cNvCxnSpPr>
            <a:cxnSpLocks/>
          </p:cNvCxnSpPr>
          <p:nvPr/>
        </p:nvCxnSpPr>
        <p:spPr>
          <a:xfrm>
            <a:off x="10252670" y="3316421"/>
            <a:ext cx="519069" cy="26865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diritto 207">
            <a:extLst>
              <a:ext uri="{FF2B5EF4-FFF2-40B4-BE49-F238E27FC236}">
                <a16:creationId xmlns:a16="http://schemas.microsoft.com/office/drawing/2014/main" id="{DFA21683-5633-4C4F-8470-A48D837294E0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8046339" y="8224403"/>
            <a:ext cx="1169454" cy="249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C0C997A1-50C0-46E7-AE94-8A03AF475E7B}"/>
              </a:ext>
            </a:extLst>
          </p:cNvPr>
          <p:cNvCxnSpPr>
            <a:cxnSpLocks/>
          </p:cNvCxnSpPr>
          <p:nvPr/>
        </p:nvCxnSpPr>
        <p:spPr>
          <a:xfrm flipH="1">
            <a:off x="7307533" y="3602483"/>
            <a:ext cx="5501285" cy="36538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e 209">
            <a:extLst>
              <a:ext uri="{FF2B5EF4-FFF2-40B4-BE49-F238E27FC236}">
                <a16:creationId xmlns:a16="http://schemas.microsoft.com/office/drawing/2014/main" id="{C0A725A6-35F6-4ABD-843A-F1556CBCB45B}"/>
              </a:ext>
            </a:extLst>
          </p:cNvPr>
          <p:cNvSpPr/>
          <p:nvPr/>
        </p:nvSpPr>
        <p:spPr>
          <a:xfrm>
            <a:off x="12884919" y="3796624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Ovale 210">
            <a:extLst>
              <a:ext uri="{FF2B5EF4-FFF2-40B4-BE49-F238E27FC236}">
                <a16:creationId xmlns:a16="http://schemas.microsoft.com/office/drawing/2014/main" id="{50DB7EDD-F680-4966-9598-DF2DAB991D49}"/>
              </a:ext>
            </a:extLst>
          </p:cNvPr>
          <p:cNvSpPr/>
          <p:nvPr/>
        </p:nvSpPr>
        <p:spPr>
          <a:xfrm>
            <a:off x="9096079" y="7331112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Ovale 211">
            <a:extLst>
              <a:ext uri="{FF2B5EF4-FFF2-40B4-BE49-F238E27FC236}">
                <a16:creationId xmlns:a16="http://schemas.microsoft.com/office/drawing/2014/main" id="{8F9265AD-7241-49CB-8EC1-56AD1986B87C}"/>
              </a:ext>
            </a:extLst>
          </p:cNvPr>
          <p:cNvSpPr/>
          <p:nvPr/>
        </p:nvSpPr>
        <p:spPr>
          <a:xfrm>
            <a:off x="1814427" y="4204434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3" name="Ovale 212">
            <a:extLst>
              <a:ext uri="{FF2B5EF4-FFF2-40B4-BE49-F238E27FC236}">
                <a16:creationId xmlns:a16="http://schemas.microsoft.com/office/drawing/2014/main" id="{472B48C6-F7F2-4AA7-B351-1362FE62F6B8}"/>
              </a:ext>
            </a:extLst>
          </p:cNvPr>
          <p:cNvSpPr/>
          <p:nvPr/>
        </p:nvSpPr>
        <p:spPr>
          <a:xfrm>
            <a:off x="7318881" y="1594681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4" name="Ovale 213">
            <a:extLst>
              <a:ext uri="{FF2B5EF4-FFF2-40B4-BE49-F238E27FC236}">
                <a16:creationId xmlns:a16="http://schemas.microsoft.com/office/drawing/2014/main" id="{0E4D1B97-151F-411E-BB29-D8E38FFD835C}"/>
              </a:ext>
            </a:extLst>
          </p:cNvPr>
          <p:cNvSpPr/>
          <p:nvPr/>
        </p:nvSpPr>
        <p:spPr>
          <a:xfrm>
            <a:off x="3842707" y="8224403"/>
            <a:ext cx="1284980" cy="81847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1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8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8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8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8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8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7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7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7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7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7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7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7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7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7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7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7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7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7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7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7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7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7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7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7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7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7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7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7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7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7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7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7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7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7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7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7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7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7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7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7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7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7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7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50" grpId="0" animBg="1"/>
      <p:bldP spid="150" grpId="1" animBg="1"/>
      <p:bldP spid="165" grpId="0"/>
      <p:bldP spid="166" grpId="0" animBg="1"/>
      <p:bldP spid="167" grpId="0"/>
      <p:bldP spid="168" grpId="0" animBg="1"/>
      <p:bldP spid="169" grpId="0"/>
      <p:bldP spid="172" grpId="0"/>
      <p:bldP spid="173" grpId="0" animBg="1"/>
      <p:bldP spid="174" grpId="0"/>
      <p:bldP spid="175" grpId="0" animBg="1"/>
      <p:bldP spid="176" grpId="0"/>
      <p:bldP spid="179" grpId="0"/>
      <p:bldP spid="180" grpId="0" animBg="1"/>
      <p:bldP spid="181" grpId="0"/>
      <p:bldP spid="182" grpId="0" animBg="1"/>
      <p:bldP spid="183" grpId="0"/>
      <p:bldP spid="186" grpId="0"/>
      <p:bldP spid="187" grpId="0" animBg="1"/>
      <p:bldP spid="188" grpId="0"/>
      <p:bldP spid="189" grpId="0" animBg="1"/>
      <p:bldP spid="190" grpId="0"/>
      <p:bldP spid="193" grpId="0"/>
      <p:bldP spid="194" grpId="0" animBg="1"/>
      <p:bldP spid="195" grpId="0"/>
      <p:bldP spid="196" grpId="0" animBg="1"/>
      <p:bldP spid="197" grpId="0"/>
      <p:bldP spid="200" grpId="0" animBg="1"/>
      <p:bldP spid="201" grpId="0" animBg="1"/>
      <p:bldP spid="202" grpId="0" animBg="1"/>
      <p:bldP spid="203" grpId="0" animBg="1"/>
      <p:bldP spid="204" grpId="0" animBg="1"/>
      <p:bldP spid="210" grpId="0" animBg="1"/>
      <p:bldP spid="211" grpId="0" animBg="1"/>
      <p:bldP spid="212" grpId="0" animBg="1"/>
      <p:bldP spid="213" grpId="0" animBg="1"/>
      <p:bldP spid="2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19756" y="524193"/>
            <a:ext cx="6248488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spc="263" dirty="0">
                <a:solidFill>
                  <a:srgbClr val="FFFFFF"/>
                </a:solidFill>
                <a:latin typeface="Poppins Light Bold"/>
              </a:rPr>
              <a:t>Backtracking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34528" y="3318804"/>
            <a:ext cx="1261894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Ogni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assegnamento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è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fatto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su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singole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variabili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in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maniera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iterativa</a:t>
            </a:r>
            <a:endParaRPr lang="en-US" sz="3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29000" y="5610520"/>
            <a:ext cx="1168315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L'algoritmo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torna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indietro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quando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seguendo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quella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strada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non ci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sono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più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valori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legali</a:t>
            </a:r>
            <a:r>
              <a:rPr lang="en-US" sz="3400" dirty="0">
                <a:solidFill>
                  <a:srgbClr val="FFFFFF"/>
                </a:solidFill>
                <a:latin typeface="Poppins Light"/>
              </a:rPr>
              <a:t> da </a:t>
            </a:r>
            <a:r>
              <a:rPr lang="en-US" sz="3400" dirty="0" err="1">
                <a:solidFill>
                  <a:srgbClr val="FFFFFF"/>
                </a:solidFill>
                <a:latin typeface="Poppins Light"/>
              </a:rPr>
              <a:t>assegnare</a:t>
            </a:r>
            <a:endParaRPr lang="en-US" sz="3400" dirty="0">
              <a:solidFill>
                <a:srgbClr val="FFFFFF"/>
              </a:solidFill>
              <a:latin typeface="Poppins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07779">
            <a:off x="-1171797" y="-215033"/>
            <a:ext cx="6026898" cy="24874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07779" flipH="1" flipV="1">
            <a:off x="13180891" y="3442"/>
            <a:ext cx="5602091" cy="2312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itHub logo PNG">
            <a:extLst>
              <a:ext uri="{FF2B5EF4-FFF2-40B4-BE49-F238E27FC236}">
                <a16:creationId xmlns:a16="http://schemas.microsoft.com/office/drawing/2014/main" id="{0C7655F1-991B-40AB-8F5D-6E371F60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" y="4872818"/>
            <a:ext cx="3955283" cy="3955283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5581352" y="193830"/>
            <a:ext cx="734481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9"/>
              </a:lnSpc>
            </a:pPr>
            <a:r>
              <a:rPr lang="en-US" sz="6699" dirty="0" err="1">
                <a:solidFill>
                  <a:srgbClr val="41A5EE"/>
                </a:solidFill>
                <a:latin typeface="Poppins Light Bold"/>
              </a:rPr>
              <a:t>Implementazione</a:t>
            </a:r>
            <a:endParaRPr lang="en-US" sz="6699" dirty="0">
              <a:solidFill>
                <a:srgbClr val="41A5EE"/>
              </a:solidFill>
              <a:latin typeface="Poppi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25247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5153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0787292" y="7692274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41395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25247" y="8232659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06648" y="654932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0156" y="697776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259300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25247" y="9046378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4887" y="-375920"/>
            <a:ext cx="2190017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761B10F5-E28A-4DAF-A4C8-2EE1E5D32807}"/>
              </a:ext>
            </a:extLst>
          </p:cNvPr>
          <p:cNvSpPr txBox="1"/>
          <p:nvPr/>
        </p:nvSpPr>
        <p:spPr>
          <a:xfrm>
            <a:off x="2227743" y="-551998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pic>
        <p:nvPicPr>
          <p:cNvPr id="1032" name="Picture 8" descr="Java Logo transparent PNG - StickPNG">
            <a:extLst>
              <a:ext uri="{FF2B5EF4-FFF2-40B4-BE49-F238E27FC236}">
                <a16:creationId xmlns:a16="http://schemas.microsoft.com/office/drawing/2014/main" id="{9B5B8E3D-ABD5-4E7C-8382-856ECCAC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52" y="2031069"/>
            <a:ext cx="2927837" cy="395528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Microsoft Word (Multi-Tool Word) Logo in SVG Vector or PNG File  Format - Logo.wine">
            <a:extLst>
              <a:ext uri="{FF2B5EF4-FFF2-40B4-BE49-F238E27FC236}">
                <a16:creationId xmlns:a16="http://schemas.microsoft.com/office/drawing/2014/main" id="{4AF49F71-4A32-4F89-B27A-1886756C6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074" y="3121725"/>
            <a:ext cx="5119926" cy="3413284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14" descr="Eclipse Logo PNG Transparent – Brands Logos">
            <a:extLst>
              <a:ext uri="{FF2B5EF4-FFF2-40B4-BE49-F238E27FC236}">
                <a16:creationId xmlns:a16="http://schemas.microsoft.com/office/drawing/2014/main" id="{499D89D4-AE89-4BBB-92E7-6104093E1A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8C5D4325-BA3F-4003-BFD9-55D234C8B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10" y="5047750"/>
            <a:ext cx="3335850" cy="31273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82B1FE3-F084-412F-808C-3F0068B0A5EB}"/>
              </a:ext>
            </a:extLst>
          </p:cNvPr>
          <p:cNvSpPr txBox="1"/>
          <p:nvPr/>
        </p:nvSpPr>
        <p:spPr>
          <a:xfrm>
            <a:off x="1348638" y="8430825"/>
            <a:ext cx="4147853" cy="61555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400" b="1" dirty="0">
                <a:latin typeface="Poppins Light" panose="020B0604020202020204" charset="0"/>
                <a:cs typeface="Poppins Light" panose="020B0604020202020204" charset="0"/>
              </a:rPr>
              <a:t>Repository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0679D0E-B079-40D6-B2E3-9241B36AC990}"/>
              </a:ext>
            </a:extLst>
          </p:cNvPr>
          <p:cNvSpPr txBox="1"/>
          <p:nvPr/>
        </p:nvSpPr>
        <p:spPr>
          <a:xfrm>
            <a:off x="5061321" y="6325381"/>
            <a:ext cx="4147853" cy="11387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3400" b="1" dirty="0">
                <a:solidFill>
                  <a:srgbClr val="E76F00"/>
                </a:solidFill>
                <a:latin typeface="Poppins Light" panose="020B0604020202020204" charset="0"/>
                <a:cs typeface="Poppins Light" panose="020B0604020202020204" charset="0"/>
              </a:rPr>
              <a:t>Linguaggio di programmazione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5CFDD0E-CCD3-4A41-90E8-29F7515C14A8}"/>
              </a:ext>
            </a:extLst>
          </p:cNvPr>
          <p:cNvSpPr txBox="1"/>
          <p:nvPr/>
        </p:nvSpPr>
        <p:spPr>
          <a:xfrm>
            <a:off x="10174945" y="8392713"/>
            <a:ext cx="4147853" cy="11387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3400" b="1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Ambiente di sviluppo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BF03DEB-B796-45C0-A424-93E77065153D}"/>
              </a:ext>
            </a:extLst>
          </p:cNvPr>
          <p:cNvSpPr txBox="1"/>
          <p:nvPr/>
        </p:nvSpPr>
        <p:spPr>
          <a:xfrm>
            <a:off x="13829660" y="6185969"/>
            <a:ext cx="4147853" cy="61555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3400" b="1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3400" b="1" dirty="0">
                <a:solidFill>
                  <a:srgbClr val="41A5EE"/>
                </a:solidFill>
                <a:latin typeface="Poppins Light" panose="020B0604020202020204" charset="0"/>
                <a:cs typeface="Poppins Light" panose="020B0604020202020204" charset="0"/>
              </a:rPr>
              <a:t>Documentazione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97FD60E6-AF6B-48C3-A877-50A96BD47662}"/>
              </a:ext>
            </a:extLst>
          </p:cNvPr>
          <p:cNvSpPr txBox="1"/>
          <p:nvPr/>
        </p:nvSpPr>
        <p:spPr>
          <a:xfrm>
            <a:off x="6812355" y="2888042"/>
            <a:ext cx="110806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L'algoritmo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è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lanciato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dal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metodo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b="1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doOperation</a:t>
            </a:r>
            <a:r>
              <a:rPr lang="en-US" sz="3400" b="1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(),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grazie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all'uso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del design pattern Strategy</a:t>
            </a: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A8120135-B885-440E-B093-B7E70788CC4D}"/>
              </a:ext>
            </a:extLst>
          </p:cNvPr>
          <p:cNvSpPr txBox="1"/>
          <p:nvPr/>
        </p:nvSpPr>
        <p:spPr>
          <a:xfrm>
            <a:off x="6389775" y="5076825"/>
            <a:ext cx="1150324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L'algoritmo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usa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i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dati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sulle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corse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precedentemente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raccolti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per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elaborare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un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programma</a:t>
            </a:r>
            <a:r>
              <a:rPr lang="en-US" sz="34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di </a:t>
            </a:r>
            <a:r>
              <a:rPr lang="en-US" sz="34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corse</a:t>
            </a:r>
            <a:endParaRPr lang="en-US" sz="34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CEADE890-73DD-4E02-9B40-42DEB06D3A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4401" y="2333054"/>
            <a:ext cx="6947170" cy="56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5" grpId="1"/>
      <p:bldP spid="41" grpId="0"/>
      <p:bldP spid="41" grpId="1"/>
      <p:bldP spid="42" grpId="0"/>
      <p:bldP spid="42" grpId="1"/>
      <p:bldP spid="43" grpId="0"/>
      <p:bldP spid="43" grpId="1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9868592" y="5946173"/>
            <a:ext cx="8223062" cy="54122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725247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5153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0787292" y="7692274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41395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25247" y="8232659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2590" y="6989964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06648" y="654932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0156" y="697776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67932" y="517750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690028" y="6989964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52685" y="717067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874773" y="69880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34085" y="6989964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18110" y="5166848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96270" y="717067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300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25247" y="9046378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4887" y="-375920"/>
            <a:ext cx="2190017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>
                <a:solidFill>
                  <a:srgbClr val="093349"/>
                </a:solidFill>
                <a:latin typeface="Open Sans Extra Bold"/>
              </a:rPr>
              <a:t>i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82B41E23-2C20-4438-A878-439FC835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 flipH="1">
            <a:off x="-5181600" y="-3576693"/>
            <a:ext cx="8223062" cy="5412270"/>
          </a:xfrm>
          <a:prstGeom prst="rect">
            <a:avLst/>
          </a:prstGeom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88B5C78F-92D4-4698-8297-EA2E266238CF}"/>
              </a:ext>
            </a:extLst>
          </p:cNvPr>
          <p:cNvSpPr txBox="1"/>
          <p:nvPr/>
        </p:nvSpPr>
        <p:spPr>
          <a:xfrm>
            <a:off x="2187286" y="83439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AA15325-B842-4D27-804F-0CE530CC3FEA}"/>
              </a:ext>
            </a:extLst>
          </p:cNvPr>
          <p:cNvSpPr txBox="1"/>
          <p:nvPr/>
        </p:nvSpPr>
        <p:spPr>
          <a:xfrm>
            <a:off x="220028" y="881415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D9AB5EE5-645E-46F6-95F1-A1AEDC5D8FB5}"/>
              </a:ext>
            </a:extLst>
          </p:cNvPr>
          <p:cNvSpPr txBox="1"/>
          <p:nvPr/>
        </p:nvSpPr>
        <p:spPr>
          <a:xfrm>
            <a:off x="919106" y="1305396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761B10F5-E28A-4DAF-A4C8-2EE1E5D32807}"/>
              </a:ext>
            </a:extLst>
          </p:cNvPr>
          <p:cNvSpPr txBox="1"/>
          <p:nvPr/>
        </p:nvSpPr>
        <p:spPr>
          <a:xfrm>
            <a:off x="2227743" y="-551998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B75D2B2-EDDD-48DF-9378-2B8734D6FC1A}"/>
              </a:ext>
            </a:extLst>
          </p:cNvPr>
          <p:cNvSpPr txBox="1"/>
          <p:nvPr/>
        </p:nvSpPr>
        <p:spPr>
          <a:xfrm>
            <a:off x="5706743" y="2508253"/>
            <a:ext cx="611978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checkConducente</a:t>
            </a:r>
            <a:r>
              <a:rPr lang="it-IT" sz="39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66D1398-D1F4-4DCB-B454-966A35F95E38}"/>
              </a:ext>
            </a:extLst>
          </p:cNvPr>
          <p:cNvSpPr txBox="1"/>
          <p:nvPr/>
        </p:nvSpPr>
        <p:spPr>
          <a:xfrm>
            <a:off x="919106" y="747554"/>
            <a:ext cx="380209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checkOrario</a:t>
            </a:r>
            <a:r>
              <a:rPr lang="it-IT" sz="39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1A017B3-EB65-4EAC-BF03-80ADF59BFAD9}"/>
              </a:ext>
            </a:extLst>
          </p:cNvPr>
          <p:cNvSpPr txBox="1"/>
          <p:nvPr/>
        </p:nvSpPr>
        <p:spPr>
          <a:xfrm>
            <a:off x="11601011" y="852622"/>
            <a:ext cx="572976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forwardConducente</a:t>
            </a:r>
            <a:r>
              <a:rPr lang="it-IT" sz="39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6D4116-5E26-4724-B936-204FFBF94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197" y="6215932"/>
            <a:ext cx="4047010" cy="40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D1DE8CC-D674-4A2C-AF35-557B534EA08F}"/>
              </a:ext>
            </a:extLst>
          </p:cNvPr>
          <p:cNvSpPr txBox="1"/>
          <p:nvPr/>
        </p:nvSpPr>
        <p:spPr>
          <a:xfrm>
            <a:off x="2187286" y="4744101"/>
            <a:ext cx="579196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checkMezzo</a:t>
            </a:r>
            <a:r>
              <a:rPr lang="it-IT" sz="39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B8FDEAC6-887D-4264-B439-98DF64F2B6DA}"/>
              </a:ext>
            </a:extLst>
          </p:cNvPr>
          <p:cNvSpPr txBox="1"/>
          <p:nvPr/>
        </p:nvSpPr>
        <p:spPr>
          <a:xfrm>
            <a:off x="919105" y="747553"/>
            <a:ext cx="380209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checkOrario</a:t>
            </a:r>
            <a:r>
              <a:rPr lang="it-IT" sz="3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4A9619B-EF72-4BA7-B7C2-D54D84DAEAE5}"/>
              </a:ext>
            </a:extLst>
          </p:cNvPr>
          <p:cNvSpPr txBox="1"/>
          <p:nvPr/>
        </p:nvSpPr>
        <p:spPr>
          <a:xfrm>
            <a:off x="1847466" y="589150"/>
            <a:ext cx="4251034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pc="168" dirty="0">
                <a:solidFill>
                  <a:srgbClr val="37CBFF"/>
                </a:solidFill>
                <a:latin typeface="Poppins Light Bold" panose="020B0604020202020204" charset="0"/>
                <a:cs typeface="Poppins Light Bold" panose="020B0604020202020204" charset="0"/>
              </a:rPr>
              <a:t>C1</a:t>
            </a:r>
            <a:endParaRPr lang="it-IT" sz="8000" b="1" spc="168" dirty="0">
              <a:solidFill>
                <a:srgbClr val="37CBFF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1683C94-E978-497F-ACBC-23E9E31392B1}"/>
              </a:ext>
            </a:extLst>
          </p:cNvPr>
          <p:cNvSpPr txBox="1"/>
          <p:nvPr/>
        </p:nvSpPr>
        <p:spPr>
          <a:xfrm>
            <a:off x="5706743" y="2508252"/>
            <a:ext cx="611978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checkConducente</a:t>
            </a:r>
            <a:r>
              <a:rPr lang="it-IT" sz="3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E19396A-DD21-459A-8D3B-6966043279AF}"/>
              </a:ext>
            </a:extLst>
          </p:cNvPr>
          <p:cNvSpPr txBox="1"/>
          <p:nvPr/>
        </p:nvSpPr>
        <p:spPr>
          <a:xfrm>
            <a:off x="7349977" y="2286243"/>
            <a:ext cx="4251034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pc="168" dirty="0">
                <a:solidFill>
                  <a:srgbClr val="37CBFF"/>
                </a:solidFill>
                <a:latin typeface="Poppins Light Bold" panose="020B0604020202020204" charset="0"/>
                <a:cs typeface="Poppins Light Bold" panose="020B0604020202020204" charset="0"/>
              </a:rPr>
              <a:t>C2</a:t>
            </a:r>
            <a:endParaRPr lang="it-IT" sz="8000" dirty="0">
              <a:solidFill>
                <a:srgbClr val="37CBFF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B0BC0C28-ED85-4757-9FA7-8DC6F22E107C}"/>
              </a:ext>
            </a:extLst>
          </p:cNvPr>
          <p:cNvSpPr txBox="1"/>
          <p:nvPr/>
        </p:nvSpPr>
        <p:spPr>
          <a:xfrm>
            <a:off x="10355159" y="5210079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948739AA-C00B-4FF5-8F9D-FBBD8DC78311}"/>
              </a:ext>
            </a:extLst>
          </p:cNvPr>
          <p:cNvSpPr txBox="1"/>
          <p:nvPr/>
        </p:nvSpPr>
        <p:spPr>
          <a:xfrm>
            <a:off x="9616603" y="564982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01AFA937-8266-455F-BC23-56A2FFBC3E29}"/>
              </a:ext>
            </a:extLst>
          </p:cNvPr>
          <p:cNvSpPr txBox="1"/>
          <p:nvPr/>
        </p:nvSpPr>
        <p:spPr>
          <a:xfrm>
            <a:off x="15729983" y="5448171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4DB2B3BE-B43F-4EDB-8E25-82E9F7AA1379}"/>
              </a:ext>
            </a:extLst>
          </p:cNvPr>
          <p:cNvSpPr txBox="1"/>
          <p:nvPr/>
        </p:nvSpPr>
        <p:spPr>
          <a:xfrm>
            <a:off x="12769133" y="5268840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4" dirty="0" err="1">
                <a:solidFill>
                  <a:srgbClr val="093349"/>
                </a:solidFill>
                <a:latin typeface="Open Sans Extra Bold"/>
              </a:rPr>
              <a:t>i</a:t>
            </a:r>
            <a:endParaRPr lang="en-US" sz="8154" dirty="0">
              <a:solidFill>
                <a:srgbClr val="093349"/>
              </a:solidFill>
              <a:latin typeface="Open Sans Extra Bold"/>
            </a:endParaRP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E0C3B58-1B41-40CF-800E-9F652FCA5C88}"/>
              </a:ext>
            </a:extLst>
          </p:cNvPr>
          <p:cNvSpPr txBox="1"/>
          <p:nvPr/>
        </p:nvSpPr>
        <p:spPr>
          <a:xfrm>
            <a:off x="2186480" y="4739050"/>
            <a:ext cx="391202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checkMezzo</a:t>
            </a:r>
            <a:r>
              <a:rPr lang="it-IT" sz="3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() 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BCFC8AD1-9FD5-4A82-9CDA-4E841D02E8BB}"/>
              </a:ext>
            </a:extLst>
          </p:cNvPr>
          <p:cNvSpPr txBox="1"/>
          <p:nvPr/>
        </p:nvSpPr>
        <p:spPr>
          <a:xfrm>
            <a:off x="3016723" y="4569176"/>
            <a:ext cx="4251034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pc="168" dirty="0">
                <a:solidFill>
                  <a:srgbClr val="37CBFF"/>
                </a:solidFill>
                <a:latin typeface="Poppins Light Bold" panose="020B0604020202020204" charset="0"/>
                <a:cs typeface="Poppins Light Bold" panose="020B0604020202020204" charset="0"/>
              </a:rPr>
              <a:t>C4</a:t>
            </a:r>
            <a:endParaRPr lang="it-IT" sz="8000" dirty="0">
              <a:solidFill>
                <a:srgbClr val="37CBFF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4F331CE-5CAB-4F4A-94AA-B886E0E44A16}"/>
              </a:ext>
            </a:extLst>
          </p:cNvPr>
          <p:cNvSpPr txBox="1"/>
          <p:nvPr/>
        </p:nvSpPr>
        <p:spPr>
          <a:xfrm>
            <a:off x="12344467" y="4069636"/>
            <a:ext cx="12420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forwardMezzo</a:t>
            </a:r>
            <a:r>
              <a:rPr lang="it-IT" sz="390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</a:t>
            </a:r>
            <a:r>
              <a:rPr lang="it-IT" sz="6000" dirty="0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sz="6000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8BF197C-D34F-41D9-80DB-418836F19098}"/>
              </a:ext>
            </a:extLst>
          </p:cNvPr>
          <p:cNvSpPr txBox="1"/>
          <p:nvPr/>
        </p:nvSpPr>
        <p:spPr>
          <a:xfrm>
            <a:off x="11601011" y="852622"/>
            <a:ext cx="587813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forwardConducente</a:t>
            </a:r>
            <a:r>
              <a:rPr lang="it-IT" sz="3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()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6FECFFB-4F23-414B-BD75-5A66C6636957}"/>
              </a:ext>
            </a:extLst>
          </p:cNvPr>
          <p:cNvSpPr txBox="1"/>
          <p:nvPr/>
        </p:nvSpPr>
        <p:spPr>
          <a:xfrm>
            <a:off x="12344467" y="4069636"/>
            <a:ext cx="57146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forwardMezzo</a:t>
            </a:r>
            <a:r>
              <a:rPr lang="it-IT" sz="3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()</a:t>
            </a:r>
            <a:r>
              <a:rPr lang="it-IT" sz="60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F4E0A90-36B1-40B5-A2E5-496BFDA32F94}"/>
              </a:ext>
            </a:extLst>
          </p:cNvPr>
          <p:cNvSpPr txBox="1"/>
          <p:nvPr/>
        </p:nvSpPr>
        <p:spPr>
          <a:xfrm>
            <a:off x="13419553" y="624766"/>
            <a:ext cx="2004037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pc="168" dirty="0">
                <a:solidFill>
                  <a:srgbClr val="37CBFF"/>
                </a:solidFill>
                <a:latin typeface="Poppins Light Bold" panose="020B0604020202020204" charset="0"/>
                <a:cs typeface="Poppins Light Bold" panose="020B0604020202020204" charset="0"/>
              </a:rPr>
              <a:t>C3</a:t>
            </a:r>
            <a:endParaRPr lang="it-IT" sz="8000" dirty="0">
              <a:solidFill>
                <a:srgbClr val="37CBFF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B900E255-B688-4D3B-8077-5F9A56594C9E}"/>
              </a:ext>
            </a:extLst>
          </p:cNvPr>
          <p:cNvSpPr txBox="1"/>
          <p:nvPr/>
        </p:nvSpPr>
        <p:spPr>
          <a:xfrm>
            <a:off x="13499710" y="4133781"/>
            <a:ext cx="2004037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pc="168" dirty="0">
                <a:solidFill>
                  <a:srgbClr val="37CBFF"/>
                </a:solidFill>
                <a:latin typeface="Poppins Light Bold" panose="020B0604020202020204" charset="0"/>
                <a:cs typeface="Poppins Light Bold" panose="020B0604020202020204" charset="0"/>
              </a:rPr>
              <a:t>C5</a:t>
            </a:r>
            <a:endParaRPr lang="it-IT" sz="8000" dirty="0">
              <a:solidFill>
                <a:srgbClr val="37CBFF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10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41" grpId="0"/>
      <p:bldP spid="48" grpId="0"/>
      <p:bldP spid="49" grpId="0"/>
      <p:bldP spid="39" grpId="0"/>
      <p:bldP spid="50" grpId="0"/>
      <p:bldP spid="51" grpId="0"/>
      <p:bldP spid="57" grpId="0"/>
      <p:bldP spid="59" grpId="0"/>
      <p:bldP spid="43" grpId="0"/>
      <p:bldP spid="60" grpId="0"/>
      <p:bldP spid="61" grpId="0"/>
      <p:bldP spid="62" grpId="0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7259300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54" b="0" i="0" u="none" strike="noStrike" kern="1200" cap="none" spc="0" normalizeH="0" baseline="0" noProof="0">
                <a:ln>
                  <a:noFill/>
                </a:ln>
                <a:solidFill>
                  <a:srgbClr val="093349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BA17BEE-5C65-4697-B376-35D46F3386A1}"/>
              </a:ext>
            </a:extLst>
          </p:cNvPr>
          <p:cNvSpPr txBox="1"/>
          <p:nvPr/>
        </p:nvSpPr>
        <p:spPr>
          <a:xfrm>
            <a:off x="-1143000" y="623939"/>
            <a:ext cx="9144000" cy="222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 spc="235" dirty="0" err="1">
                <a:solidFill>
                  <a:srgbClr val="FFFFFF"/>
                </a:solidFill>
                <a:latin typeface="Poppins Light Bold"/>
              </a:rPr>
              <a:t>Algoritmo</a:t>
            </a:r>
            <a:r>
              <a:rPr lang="en-US" sz="5899" spc="235" dirty="0">
                <a:solidFill>
                  <a:srgbClr val="FFFFFF"/>
                </a:solidFill>
                <a:latin typeface="Poppins Light Bold"/>
              </a:rPr>
              <a:t> di backtracking</a:t>
            </a:r>
            <a:endParaRPr lang="it-IT" sz="5899" spc="235" dirty="0">
              <a:solidFill>
                <a:srgbClr val="FFFFFF"/>
              </a:solidFill>
              <a:latin typeface="Poppins Light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2DEE42D-7BA3-4616-9A10-29FAC8A7B35D}"/>
              </a:ext>
            </a:extLst>
          </p:cNvPr>
          <p:cNvSpPr txBox="1"/>
          <p:nvPr/>
        </p:nvSpPr>
        <p:spPr>
          <a:xfrm>
            <a:off x="7331167" y="1053703"/>
            <a:ext cx="11881769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private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boolean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ricercaBacktrackingMezzo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(List&lt;Mezzo&gt;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ArrayList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&lt;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ArrayList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&lt;Object&gt;&gt;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throws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IOException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boolean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isEmpty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true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int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 -1;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for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DatiGenerazione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d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: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  <a:r>
              <a:rPr lang="it-IT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d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.getMezzo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 ==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null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dirty="0" err="1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  <a:r>
              <a:rPr lang="it-IT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.indexOf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d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isEmpty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false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break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	  }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isEmpty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return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true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DatiGenerazione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..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get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for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(Mezzo </a:t>
            </a:r>
            <a:r>
              <a:rPr lang="it-IT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endParaRPr lang="it-IT" dirty="0">
              <a:solidFill>
                <a:srgbClr val="000000"/>
              </a:solidFill>
              <a:latin typeface="Poppins Light" panose="020B0604020202020204" charset="0"/>
              <a:cs typeface="Poppins Light" panose="020B0604020202020204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checkMezzo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)) 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Long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id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.getId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.setMezzo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id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.toString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  <a:r>
              <a:rPr lang="it-IT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.set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forwardMezzo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)) 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ricercaBacktrackingMezzo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)) 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	 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return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true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 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}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else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	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.setMezzo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null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	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.remove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.size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()-1);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		  }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return</a:t>
            </a:r>
            <a:r>
              <a:rPr lang="it-IT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false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 </a:t>
            </a:r>
            <a:r>
              <a:rPr lang="it-IT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}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98C290E-90A7-40DA-A561-57352BE9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4900561"/>
            <a:ext cx="4762500" cy="47625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74688A-AD43-42CF-AE2A-124FE688BFC2}"/>
              </a:ext>
            </a:extLst>
          </p:cNvPr>
          <p:cNvSpPr txBox="1"/>
          <p:nvPr/>
        </p:nvSpPr>
        <p:spPr>
          <a:xfrm>
            <a:off x="8222974" y="3489407"/>
            <a:ext cx="100981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400" b="1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360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private</a:t>
            </a:r>
            <a:r>
              <a:rPr lang="it-IT" sz="360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360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boolean</a:t>
            </a:r>
            <a:r>
              <a:rPr lang="it-IT" sz="360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3400" b="1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ricercaBacktrackingConducente</a:t>
            </a:r>
            <a:r>
              <a:rPr lang="it-IT" sz="3400" b="1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43630C-FD58-4586-B7F9-6D30A3EA374E}"/>
              </a:ext>
            </a:extLst>
          </p:cNvPr>
          <p:cNvSpPr txBox="1"/>
          <p:nvPr/>
        </p:nvSpPr>
        <p:spPr>
          <a:xfrm>
            <a:off x="9882117" y="4658958"/>
            <a:ext cx="10098156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boolean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isEmpty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true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int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 -1;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for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DatiGenerazione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d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: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  <a:r>
              <a:rPr lang="it-IT" sz="1050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d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.getMezzo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 ==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null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sz="1050" dirty="0" err="1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  <a:r>
              <a:rPr lang="it-IT" sz="1050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.indexOf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d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isEmpty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false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break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	  }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isEmpty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return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true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DatiGenerazione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..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get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  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for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(Mezzo </a:t>
            </a:r>
            <a:r>
              <a:rPr lang="it-IT" sz="1050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: 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 {</a:t>
            </a:r>
          </a:p>
          <a:p>
            <a:endParaRPr lang="it-IT" sz="1050" dirty="0">
              <a:solidFill>
                <a:srgbClr val="000000"/>
              </a:solidFill>
              <a:latin typeface="Poppins Light" panose="020B0604020202020204" charset="0"/>
              <a:cs typeface="Poppins Light" panose="020B0604020202020204" charset="0"/>
            </a:endParaRP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checkMezzo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)) 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Long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id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=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.getId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.setMezzo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id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.toString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this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  <a:r>
              <a:rPr lang="it-IT" sz="1050" dirty="0" err="1">
                <a:solidFill>
                  <a:srgbClr val="2929FF"/>
                </a:solidFill>
                <a:latin typeface="Poppins Light" panose="020B0604020202020204" charset="0"/>
                <a:cs typeface="Poppins Light" panose="020B0604020202020204" charset="0"/>
              </a:rPr>
              <a:t>listaDatiGenerazione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.set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indice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forwardMezzo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)) 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if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ricercaBacktrackingMezzo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mezzi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,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)) 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	 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return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true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 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}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else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{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	 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posizioneCorrente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.setMezzo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null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	  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.remove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</a:t>
            </a:r>
            <a:r>
              <a:rPr lang="it-IT" sz="1050" dirty="0" err="1">
                <a:solidFill>
                  <a:schemeClr val="accent6">
                    <a:lumMod val="7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illegalValuesMezzi</a:t>
            </a:r>
            <a:r>
              <a:rPr lang="it-IT" sz="1050" dirty="0" err="1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.size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()-1);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	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		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</a:p>
          <a:p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		  }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	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  }</a:t>
            </a:r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it-IT" sz="1050" b="1" dirty="0" err="1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return</a:t>
            </a:r>
            <a:r>
              <a:rPr lang="it-IT" sz="1050" b="1" dirty="0">
                <a:solidFill>
                  <a:srgbClr val="CC00FF"/>
                </a:solidFill>
                <a:latin typeface="Poppins Light" panose="020B0604020202020204" charset="0"/>
                <a:cs typeface="Poppins Light" panose="020B0604020202020204" charset="0"/>
              </a:rPr>
              <a:t> false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;</a:t>
            </a:r>
          </a:p>
          <a:p>
            <a:r>
              <a:rPr lang="it-IT" sz="1050" dirty="0">
                <a:solidFill>
                  <a:srgbClr val="000000"/>
                </a:solidFill>
                <a:latin typeface="Poppins Light" panose="020B0604020202020204" charset="0"/>
                <a:cs typeface="Poppins Light" panose="020B0604020202020204" charset="0"/>
              </a:rPr>
              <a:t>  </a:t>
            </a:r>
            <a:r>
              <a:rPr lang="it-IT" sz="1050" dirty="0">
                <a:solidFill>
                  <a:schemeClr val="bg1"/>
                </a:solidFill>
                <a:latin typeface="Poppins Light" panose="020B0604020202020204" charset="0"/>
                <a:cs typeface="Poppins Light" panose="020B0604020202020204" charset="0"/>
              </a:rPr>
              <a:t>} </a:t>
            </a:r>
            <a:endParaRPr lang="it-IT" sz="1050" b="1" dirty="0">
              <a:solidFill>
                <a:schemeClr val="bg1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F52D7F14-2252-4624-8811-E954B6D7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7259300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54" b="0" i="0" u="none" strike="noStrike" kern="1200" cap="none" spc="0" normalizeH="0" baseline="0" noProof="0">
                <a:ln>
                  <a:noFill/>
                </a:ln>
                <a:solidFill>
                  <a:srgbClr val="093349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BA17BEE-5C65-4697-B376-35D46F3386A1}"/>
              </a:ext>
            </a:extLst>
          </p:cNvPr>
          <p:cNvSpPr txBox="1"/>
          <p:nvPr/>
        </p:nvSpPr>
        <p:spPr>
          <a:xfrm>
            <a:off x="-1295400" y="-34654"/>
            <a:ext cx="9144000" cy="105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4400" spc="235" dirty="0" err="1">
                <a:solidFill>
                  <a:srgbClr val="FFFFFF"/>
                </a:solidFill>
                <a:latin typeface="Poppins Light Bold"/>
              </a:rPr>
              <a:t>Esempio</a:t>
            </a:r>
            <a:r>
              <a:rPr lang="en-US" sz="4400" spc="235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4400" spc="235" dirty="0" err="1">
                <a:solidFill>
                  <a:srgbClr val="FFFFFF"/>
                </a:solidFill>
                <a:latin typeface="Poppins Light Bold"/>
              </a:rPr>
              <a:t>illustrativo</a:t>
            </a:r>
            <a:endParaRPr lang="it-IT" sz="4400" spc="235" dirty="0">
              <a:solidFill>
                <a:srgbClr val="FFFFFF"/>
              </a:solidFill>
              <a:latin typeface="Poppins Light Bold"/>
            </a:endParaRPr>
          </a:p>
        </p:txBody>
      </p:sp>
      <p:pic>
        <p:nvPicPr>
          <p:cNvPr id="17" name="Immagine 16" descr="Immagine che contiene testo, monitor, elettronico, computer&#10;&#10;Descrizione generata automaticamente">
            <a:extLst>
              <a:ext uri="{FF2B5EF4-FFF2-40B4-BE49-F238E27FC236}">
                <a16:creationId xmlns:a16="http://schemas.microsoft.com/office/drawing/2014/main" id="{26280AEB-FACE-4A33-9D9A-69C76EAFF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20052" r="47602" b="15495"/>
          <a:stretch/>
        </p:blipFill>
        <p:spPr>
          <a:xfrm>
            <a:off x="4800600" y="495299"/>
            <a:ext cx="14269359" cy="10345285"/>
          </a:xfrm>
          <a:prstGeom prst="rect">
            <a:avLst/>
          </a:prstGeom>
        </p:spPr>
      </p:pic>
      <p:pic>
        <p:nvPicPr>
          <p:cNvPr id="8" name="Immagine 7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EDE2E8F7-1539-4AFB-865C-863352230C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257300"/>
            <a:ext cx="9601200" cy="59067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8A34113-0764-4B38-B2D3-F60FB6147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542" l="2738" r="97262">
                        <a14:foregroundMark x1="2976" y1="47495" x2="2976" y2="40305"/>
                        <a14:foregroundMark x1="29762" y1="24183" x2="33333" y2="23094"/>
                        <a14:foregroundMark x1="91310" y1="67320" x2="92857" y2="63181"/>
                        <a14:foregroundMark x1="97262" y1="53595" x2="97024" y2="50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3" y="2628900"/>
            <a:ext cx="2514600" cy="137404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67416E8-2C04-463F-B177-A6B86867FB6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252821"/>
            <a:ext cx="9601200" cy="589388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41D15BC-437C-4439-A02B-F3307C2210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542" l="2738" r="97262">
                        <a14:foregroundMark x1="2976" y1="47495" x2="2976" y2="40305"/>
                        <a14:foregroundMark x1="29762" y1="24183" x2="33333" y2="23094"/>
                        <a14:foregroundMark x1="91310" y1="67320" x2="92857" y2="63181"/>
                        <a14:foregroundMark x1="97262" y1="53595" x2="97024" y2="50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10" y="2423390"/>
            <a:ext cx="2514600" cy="137404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CDBAF20-BA87-417F-BD80-CA55202EBF9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252820"/>
            <a:ext cx="9601200" cy="589388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BBB025D-D2A1-45E6-85FF-22B0B68CE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542" l="2738" r="97262">
                        <a14:foregroundMark x1="2976" y1="47495" x2="2976" y2="40305"/>
                        <a14:foregroundMark x1="29762" y1="24183" x2="33333" y2="23094"/>
                        <a14:foregroundMark x1="91310" y1="67320" x2="92857" y2="63181"/>
                        <a14:foregroundMark x1="97262" y1="53595" x2="97024" y2="50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10" y="1758238"/>
            <a:ext cx="2514600" cy="1374049"/>
          </a:xfrm>
          <a:prstGeom prst="rect">
            <a:avLst/>
          </a:prstGeom>
        </p:spPr>
      </p:pic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8AD6025-80F2-46F1-B501-300F07D131D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263355"/>
            <a:ext cx="9601200" cy="5883349"/>
          </a:xfrm>
          <a:prstGeom prst="rect">
            <a:avLst/>
          </a:prstGeom>
        </p:spPr>
      </p:pic>
      <p:pic>
        <p:nvPicPr>
          <p:cNvPr id="31" name="Immagine 30" descr="Immagine che contiene testo, elettronico, tastiera&#10;&#10;Descrizione generata automaticamente">
            <a:extLst>
              <a:ext uri="{FF2B5EF4-FFF2-40B4-BE49-F238E27FC236}">
                <a16:creationId xmlns:a16="http://schemas.microsoft.com/office/drawing/2014/main" id="{834F79F3-BCF3-44F9-830D-456105C3BF96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"/>
          <a:stretch/>
        </p:blipFill>
        <p:spPr>
          <a:xfrm>
            <a:off x="571500" y="5089303"/>
            <a:ext cx="4229100" cy="4114801"/>
          </a:xfrm>
          <a:prstGeom prst="rect">
            <a:avLst/>
          </a:prstGeom>
        </p:spPr>
      </p:pic>
      <p:pic>
        <p:nvPicPr>
          <p:cNvPr id="19" name="Immagine 18" descr="Immagine che contiene gatto domestico, cielo notturno&#10;&#10;Descrizione generata automaticamente">
            <a:extLst>
              <a:ext uri="{FF2B5EF4-FFF2-40B4-BE49-F238E27FC236}">
                <a16:creationId xmlns:a16="http://schemas.microsoft.com/office/drawing/2014/main" id="{65457E35-2DAD-4992-A8F6-3EF2E1D54B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7" t="36617" r="17906" b="33542"/>
          <a:stretch/>
        </p:blipFill>
        <p:spPr>
          <a:xfrm flipV="1">
            <a:off x="4307329" y="3797439"/>
            <a:ext cx="6498484" cy="1983096"/>
          </a:xfrm>
          <a:prstGeom prst="rect">
            <a:avLst/>
          </a:prstGeom>
        </p:spPr>
      </p:pic>
      <p:pic>
        <p:nvPicPr>
          <p:cNvPr id="36" name="Immagine 35" descr="Immagine che contiene testo, elettronico, tastiera&#10;&#10;Descrizione generata automaticamente">
            <a:extLst>
              <a:ext uri="{FF2B5EF4-FFF2-40B4-BE49-F238E27FC236}">
                <a16:creationId xmlns:a16="http://schemas.microsoft.com/office/drawing/2014/main" id="{CBAF9CE0-F2BC-47AF-B3D1-267FA909C0A4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"/>
          <a:stretch/>
        </p:blipFill>
        <p:spPr>
          <a:xfrm>
            <a:off x="304800" y="3696604"/>
            <a:ext cx="6469960" cy="563506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C44BF1B-1C1B-4E15-B74B-F2F1C7EC93D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356752" y="3100372"/>
            <a:ext cx="1330298" cy="474856"/>
          </a:xfrm>
          <a:prstGeom prst="rect">
            <a:avLst/>
          </a:prstGeom>
        </p:spPr>
      </p:pic>
      <p:sp>
        <p:nvSpPr>
          <p:cNvPr id="37" name="TextBox 2">
            <a:extLst>
              <a:ext uri="{FF2B5EF4-FFF2-40B4-BE49-F238E27FC236}">
                <a16:creationId xmlns:a16="http://schemas.microsoft.com/office/drawing/2014/main" id="{00827D99-A321-4293-9972-D865BDA7DD82}"/>
              </a:ext>
            </a:extLst>
          </p:cNvPr>
          <p:cNvSpPr txBox="1"/>
          <p:nvPr/>
        </p:nvSpPr>
        <p:spPr>
          <a:xfrm>
            <a:off x="-164335" y="2095570"/>
            <a:ext cx="237246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Linea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01E74164-2DD9-41D7-802F-92A5C363C6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649729" y="3797439"/>
            <a:ext cx="609600" cy="5406665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756E1D57-1221-4108-A8F6-34FECF95EC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884771" y="3070336"/>
            <a:ext cx="1330298" cy="474856"/>
          </a:xfrm>
          <a:prstGeom prst="rect">
            <a:avLst/>
          </a:prstGeom>
        </p:spPr>
      </p:pic>
      <p:sp>
        <p:nvSpPr>
          <p:cNvPr id="40" name="TextBox 2">
            <a:extLst>
              <a:ext uri="{FF2B5EF4-FFF2-40B4-BE49-F238E27FC236}">
                <a16:creationId xmlns:a16="http://schemas.microsoft.com/office/drawing/2014/main" id="{CF74CF66-2D33-4BA1-ADF8-900B35B8EC9B}"/>
              </a:ext>
            </a:extLst>
          </p:cNvPr>
          <p:cNvSpPr txBox="1"/>
          <p:nvPr/>
        </p:nvSpPr>
        <p:spPr>
          <a:xfrm>
            <a:off x="363684" y="2065534"/>
            <a:ext cx="237246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Traffico</a:t>
            </a:r>
            <a:endParaRPr lang="en-US" sz="30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C965FD97-D885-40E7-B84A-485608A204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1177748" y="3767403"/>
            <a:ext cx="609600" cy="5406665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9251AF1D-0793-43B5-A215-0A4ACB71516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1362788" y="3089486"/>
            <a:ext cx="1330298" cy="474856"/>
          </a:xfrm>
          <a:prstGeom prst="rect">
            <a:avLst/>
          </a:prstGeom>
        </p:spPr>
      </p:pic>
      <p:sp>
        <p:nvSpPr>
          <p:cNvPr id="43" name="TextBox 2">
            <a:extLst>
              <a:ext uri="{FF2B5EF4-FFF2-40B4-BE49-F238E27FC236}">
                <a16:creationId xmlns:a16="http://schemas.microsoft.com/office/drawing/2014/main" id="{91AAEB94-B962-4AB9-8C94-2FC6CF7989D0}"/>
              </a:ext>
            </a:extLst>
          </p:cNvPr>
          <p:cNvSpPr txBox="1"/>
          <p:nvPr/>
        </p:nvSpPr>
        <p:spPr>
          <a:xfrm>
            <a:off x="620313" y="2065404"/>
            <a:ext cx="34423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Passeggeri</a:t>
            </a:r>
            <a:r>
              <a:rPr lang="en-US" sz="30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attesi</a:t>
            </a:r>
            <a:endParaRPr lang="en-US" sz="30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A1F5D331-85DA-4F6F-A2F3-72251F0B9C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1655765" y="3786553"/>
            <a:ext cx="609600" cy="5406665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1348CEBF-B5E6-4637-92E2-1C84A05E35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2019421" y="3094107"/>
            <a:ext cx="1330298" cy="474856"/>
          </a:xfrm>
          <a:prstGeom prst="rect">
            <a:avLst/>
          </a:prstGeom>
        </p:spPr>
      </p:pic>
      <p:sp>
        <p:nvSpPr>
          <p:cNvPr id="46" name="TextBox 2">
            <a:extLst>
              <a:ext uri="{FF2B5EF4-FFF2-40B4-BE49-F238E27FC236}">
                <a16:creationId xmlns:a16="http://schemas.microsoft.com/office/drawing/2014/main" id="{EBE9B453-AF83-453F-96FF-8B92C17BE938}"/>
              </a:ext>
            </a:extLst>
          </p:cNvPr>
          <p:cNvSpPr txBox="1"/>
          <p:nvPr/>
        </p:nvSpPr>
        <p:spPr>
          <a:xfrm>
            <a:off x="1630522" y="2178426"/>
            <a:ext cx="256432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Orario</a:t>
            </a:r>
            <a:endParaRPr lang="en-US" sz="30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B141AED7-5981-4B2E-933B-4099C651CC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2312397" y="3791174"/>
            <a:ext cx="898154" cy="540666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BFF05272-A86E-4A16-B94A-DBEF3D19AF8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3036791" y="3111234"/>
            <a:ext cx="1330298" cy="515310"/>
          </a:xfrm>
          <a:prstGeom prst="rect">
            <a:avLst/>
          </a:prstGeom>
        </p:spPr>
      </p:pic>
      <p:sp>
        <p:nvSpPr>
          <p:cNvPr id="49" name="TextBox 2">
            <a:extLst>
              <a:ext uri="{FF2B5EF4-FFF2-40B4-BE49-F238E27FC236}">
                <a16:creationId xmlns:a16="http://schemas.microsoft.com/office/drawing/2014/main" id="{90A04263-E7C0-424A-8CCF-5C4D931C278A}"/>
              </a:ext>
            </a:extLst>
          </p:cNvPr>
          <p:cNvSpPr txBox="1"/>
          <p:nvPr/>
        </p:nvSpPr>
        <p:spPr>
          <a:xfrm>
            <a:off x="2495477" y="2126659"/>
            <a:ext cx="257458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Conducente</a:t>
            </a:r>
            <a:endParaRPr lang="en-US" sz="30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0309B40B-3372-45A1-9CDE-BE4B692737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3309540" y="3828528"/>
            <a:ext cx="661533" cy="540666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F52F29A3-862A-4D06-8D06-E26A59B41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3909287" y="3057651"/>
            <a:ext cx="1330298" cy="560297"/>
          </a:xfrm>
          <a:prstGeom prst="rect">
            <a:avLst/>
          </a:prstGeom>
        </p:spPr>
      </p:pic>
      <p:sp>
        <p:nvSpPr>
          <p:cNvPr id="55" name="TextBox 2">
            <a:extLst>
              <a:ext uri="{FF2B5EF4-FFF2-40B4-BE49-F238E27FC236}">
                <a16:creationId xmlns:a16="http://schemas.microsoft.com/office/drawing/2014/main" id="{14EDE322-E747-48E7-AEEB-533C2E30E4F5}"/>
              </a:ext>
            </a:extLst>
          </p:cNvPr>
          <p:cNvSpPr txBox="1"/>
          <p:nvPr/>
        </p:nvSpPr>
        <p:spPr>
          <a:xfrm>
            <a:off x="3345480" y="2095570"/>
            <a:ext cx="279934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Mezzo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DE9CD93A-8DF3-4CF3-9AF4-EA51D51831C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4159543" y="3797439"/>
            <a:ext cx="719285" cy="5406665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A4C0492-C94A-4F9E-9385-7297EA282F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2412" r="60872"/>
          <a:stretch/>
        </p:blipFill>
        <p:spPr>
          <a:xfrm>
            <a:off x="5011701" y="3828528"/>
            <a:ext cx="841967" cy="5345541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CC82ABCD-89CC-4358-AF49-2649F8E5D9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12" r="60872"/>
          <a:stretch/>
        </p:blipFill>
        <p:spPr>
          <a:xfrm>
            <a:off x="5028612" y="3828528"/>
            <a:ext cx="841967" cy="16440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57C52BEC-9C92-4C18-9F2B-CC0293B16B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12" r="60872"/>
          <a:stretch/>
        </p:blipFill>
        <p:spPr>
          <a:xfrm>
            <a:off x="5020156" y="6916749"/>
            <a:ext cx="841967" cy="1186517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746CD025-A9E4-45C5-8AE7-4D22B1187B1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12" r="60872"/>
          <a:stretch/>
        </p:blipFill>
        <p:spPr>
          <a:xfrm>
            <a:off x="5015616" y="8403443"/>
            <a:ext cx="841967" cy="324865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FB0B06DD-337B-4B6A-9FAD-9DA746A024C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412" r="60872"/>
          <a:stretch/>
        </p:blipFill>
        <p:spPr>
          <a:xfrm>
            <a:off x="5020155" y="5485526"/>
            <a:ext cx="841967" cy="145374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881E8C3E-C269-42B1-B1D4-4476161A6B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412" r="60872"/>
          <a:stretch/>
        </p:blipFill>
        <p:spPr>
          <a:xfrm>
            <a:off x="5020154" y="8063033"/>
            <a:ext cx="841967" cy="324865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A36E4C98-8F95-4C5C-9219-73FFE4954C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412" r="60872"/>
          <a:stretch/>
        </p:blipFill>
        <p:spPr>
          <a:xfrm>
            <a:off x="5040483" y="8755418"/>
            <a:ext cx="841967" cy="324865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22E07E05-E116-46EC-B732-A64EA02E2F9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200000">
            <a:off x="4866741" y="2972148"/>
            <a:ext cx="1330298" cy="560297"/>
          </a:xfrm>
          <a:prstGeom prst="rect">
            <a:avLst/>
          </a:prstGeom>
        </p:spPr>
      </p:pic>
      <p:sp>
        <p:nvSpPr>
          <p:cNvPr id="67" name="TextBox 2">
            <a:extLst>
              <a:ext uri="{FF2B5EF4-FFF2-40B4-BE49-F238E27FC236}">
                <a16:creationId xmlns:a16="http://schemas.microsoft.com/office/drawing/2014/main" id="{8DD71D37-49D9-4977-BE08-441F3C2A5766}"/>
              </a:ext>
            </a:extLst>
          </p:cNvPr>
          <p:cNvSpPr txBox="1"/>
          <p:nvPr/>
        </p:nvSpPr>
        <p:spPr>
          <a:xfrm>
            <a:off x="4345419" y="2030824"/>
            <a:ext cx="279934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Andata</a:t>
            </a:r>
            <a:endParaRPr lang="en-US" sz="30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56C0B214-B67C-4B18-B94F-6ADE58267DE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66081" r="43749" b="5887"/>
          <a:stretch/>
        </p:blipFill>
        <p:spPr>
          <a:xfrm rot="16990385">
            <a:off x="4785631" y="4299894"/>
            <a:ext cx="2984974" cy="560297"/>
          </a:xfrm>
          <a:prstGeom prst="rect">
            <a:avLst/>
          </a:prstGeom>
        </p:spPr>
      </p:pic>
      <p:sp>
        <p:nvSpPr>
          <p:cNvPr id="71" name="TextBox 2">
            <a:extLst>
              <a:ext uri="{FF2B5EF4-FFF2-40B4-BE49-F238E27FC236}">
                <a16:creationId xmlns:a16="http://schemas.microsoft.com/office/drawing/2014/main" id="{9BD8368E-59B1-4315-95D5-6BDE98ED9992}"/>
              </a:ext>
            </a:extLst>
          </p:cNvPr>
          <p:cNvSpPr txBox="1"/>
          <p:nvPr/>
        </p:nvSpPr>
        <p:spPr>
          <a:xfrm>
            <a:off x="5101220" y="2705754"/>
            <a:ext cx="279934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FFFFFF"/>
                </a:solidFill>
                <a:latin typeface="Poppins Light" panose="020B0604020202020204" charset="0"/>
                <a:cs typeface="Poppins Light" panose="020B0604020202020204" charset="0"/>
              </a:rPr>
              <a:t>Ritorno</a:t>
            </a:r>
            <a:endParaRPr lang="en-US" sz="3000" dirty="0">
              <a:solidFill>
                <a:srgbClr val="FFFFFF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4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7" grpId="1"/>
      <p:bldP spid="40" grpId="0"/>
      <p:bldP spid="40" grpId="1"/>
      <p:bldP spid="43" grpId="0"/>
      <p:bldP spid="43" grpId="1"/>
      <p:bldP spid="46" grpId="0"/>
      <p:bldP spid="46" grpId="1"/>
      <p:bldP spid="49" grpId="0"/>
      <p:bldP spid="49" grpId="1"/>
      <p:bldP spid="55" grpId="0"/>
      <p:bldP spid="55" grpId="1"/>
      <p:bldP spid="67" grpId="0"/>
      <p:bldP spid="67" grpId="1"/>
      <p:bldP spid="71" grpId="0"/>
      <p:bldP spid="7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testo, esterni, targa&#10;&#10;Descrizione generata automaticamente">
            <a:extLst>
              <a:ext uri="{FF2B5EF4-FFF2-40B4-BE49-F238E27FC236}">
                <a16:creationId xmlns:a16="http://schemas.microsoft.com/office/drawing/2014/main" id="{42743231-EBAC-4FEB-8B76-A3C34C809F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53" y="831101"/>
            <a:ext cx="5867400" cy="9486900"/>
          </a:xfrm>
          <a:prstGeom prst="rect">
            <a:avLst/>
          </a:prstGeom>
          <a:effectLst/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7EBDCA0B-26B6-4D7B-9DA1-328669D9D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2412" r="60872"/>
          <a:stretch/>
        </p:blipFill>
        <p:spPr>
          <a:xfrm rot="5400000">
            <a:off x="11847555" y="7067258"/>
            <a:ext cx="1085851" cy="586739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BAB7640-CCF9-4340-A9CF-ED598F1D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5143500"/>
            <a:ext cx="5981700" cy="5981700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2FEAF76-CC82-4AB0-8A11-2A9036B06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11864615" y="-1559672"/>
            <a:ext cx="1085851" cy="5867399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68CB2880-B6F9-4D8F-A36C-1F1C7B719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10886467" y="775737"/>
            <a:ext cx="232171" cy="990599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38E2CEBD-D54F-4585-A410-6C0B9BB24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9937605" y="864541"/>
            <a:ext cx="529696" cy="152400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DBDE2951-F867-459F-9436-8D066C65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11795424" y="781093"/>
            <a:ext cx="232171" cy="990599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91EF8175-1BF0-4A52-B60A-9EE2DC655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11847921" y="-499385"/>
            <a:ext cx="1085851" cy="5867399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57AF6A2E-E661-4683-8A1D-53522BA9A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10897354" y="1861588"/>
            <a:ext cx="232171" cy="990599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14BCCD96-6592-4C86-9BED-3A1B66F91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412" r="60872"/>
          <a:stretch/>
        </p:blipFill>
        <p:spPr>
          <a:xfrm rot="5400000">
            <a:off x="10231519" y="1692882"/>
            <a:ext cx="529696" cy="2002970"/>
          </a:xfrm>
          <a:prstGeom prst="rect">
            <a:avLst/>
          </a:prstGeom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3A6215BD-1D20-43DF-9B80-CEA84371F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412" r="60872"/>
          <a:stretch/>
        </p:blipFill>
        <p:spPr>
          <a:xfrm rot="5400000">
            <a:off x="11877066" y="1835264"/>
            <a:ext cx="232171" cy="990599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34799129-C021-4B43-A9E3-1550AE8D7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1831227" y="583745"/>
            <a:ext cx="1085851" cy="5867399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8CCD7F61-6FA9-46D3-A52B-DE3A419C3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1839574" y="1666875"/>
            <a:ext cx="1085851" cy="5867399"/>
          </a:xfrm>
          <a:prstGeom prst="rect">
            <a:avLst/>
          </a:prstGeom>
        </p:spPr>
      </p:pic>
      <p:pic>
        <p:nvPicPr>
          <p:cNvPr id="85" name="Immagine 84">
            <a:extLst>
              <a:ext uri="{FF2B5EF4-FFF2-40B4-BE49-F238E27FC236}">
                <a16:creationId xmlns:a16="http://schemas.microsoft.com/office/drawing/2014/main" id="{2E6657A6-1F81-4298-B352-4636F1916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1870049" y="2759960"/>
            <a:ext cx="1073517" cy="5867399"/>
          </a:xfrm>
          <a:prstGeom prst="rect">
            <a:avLst/>
          </a:prstGeom>
        </p:spPr>
      </p:pic>
      <p:pic>
        <p:nvPicPr>
          <p:cNvPr id="86" name="Immagine 85">
            <a:extLst>
              <a:ext uri="{FF2B5EF4-FFF2-40B4-BE49-F238E27FC236}">
                <a16:creationId xmlns:a16="http://schemas.microsoft.com/office/drawing/2014/main" id="{4301EF83-95A2-4469-9E52-8FB38B270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2412" r="60872"/>
          <a:stretch/>
        </p:blipFill>
        <p:spPr>
          <a:xfrm rot="5400000">
            <a:off x="11874770" y="3839644"/>
            <a:ext cx="1085851" cy="5867399"/>
          </a:xfrm>
          <a:prstGeom prst="rect">
            <a:avLst/>
          </a:prstGeom>
        </p:spPr>
      </p:pic>
      <p:pic>
        <p:nvPicPr>
          <p:cNvPr id="87" name="Immagine 86">
            <a:extLst>
              <a:ext uri="{FF2B5EF4-FFF2-40B4-BE49-F238E27FC236}">
                <a16:creationId xmlns:a16="http://schemas.microsoft.com/office/drawing/2014/main" id="{0B150D37-5086-4418-BA5A-010A565F2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7000"/>
          </a:blip>
          <a:srcRect l="2412" r="60872"/>
          <a:stretch/>
        </p:blipFill>
        <p:spPr>
          <a:xfrm rot="5400000">
            <a:off x="11863882" y="4925495"/>
            <a:ext cx="1085851" cy="5867399"/>
          </a:xfrm>
          <a:prstGeom prst="rect">
            <a:avLst/>
          </a:prstGeom>
        </p:spPr>
      </p:pic>
      <p:pic>
        <p:nvPicPr>
          <p:cNvPr id="88" name="Immagine 87">
            <a:extLst>
              <a:ext uri="{FF2B5EF4-FFF2-40B4-BE49-F238E27FC236}">
                <a16:creationId xmlns:a16="http://schemas.microsoft.com/office/drawing/2014/main" id="{C3016471-E223-4815-A53D-AA009B1D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l="2412" r="60872"/>
          <a:stretch/>
        </p:blipFill>
        <p:spPr>
          <a:xfrm rot="5400000">
            <a:off x="11852996" y="5992674"/>
            <a:ext cx="1085851" cy="5867399"/>
          </a:xfrm>
          <a:prstGeom prst="rect">
            <a:avLst/>
          </a:prstGeom>
        </p:spPr>
      </p:pic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6C5250F1-7991-4F9A-8DDA-FBC073F3BEE6}"/>
              </a:ext>
            </a:extLst>
          </p:cNvPr>
          <p:cNvSpPr txBox="1"/>
          <p:nvPr/>
        </p:nvSpPr>
        <p:spPr>
          <a:xfrm>
            <a:off x="-533400" y="252737"/>
            <a:ext cx="5105400" cy="115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500" spc="235" dirty="0" err="1">
                <a:solidFill>
                  <a:srgbClr val="FFFFFF"/>
                </a:solidFill>
                <a:latin typeface="Poppins Light Bold"/>
              </a:rPr>
              <a:t>Orario</a:t>
            </a:r>
            <a:endParaRPr lang="it-IT" sz="5500" spc="235" dirty="0">
              <a:solidFill>
                <a:srgbClr val="FFFFFF"/>
              </a:solidFill>
              <a:latin typeface="Poppins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4944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1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25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magine 88">
            <a:extLst>
              <a:ext uri="{FF2B5EF4-FFF2-40B4-BE49-F238E27FC236}">
                <a16:creationId xmlns:a16="http://schemas.microsoft.com/office/drawing/2014/main" id="{7EBDCA0B-26B6-4D7B-9DA1-328669D9D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2412" r="60872"/>
          <a:stretch/>
        </p:blipFill>
        <p:spPr>
          <a:xfrm rot="5400000">
            <a:off x="11847555" y="7067258"/>
            <a:ext cx="1085851" cy="5867399"/>
          </a:xfrm>
          <a:prstGeom prst="rect">
            <a:avLst/>
          </a:prstGeom>
        </p:spPr>
      </p:pic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6C5250F1-7991-4F9A-8DDA-FBC073F3BEE6}"/>
              </a:ext>
            </a:extLst>
          </p:cNvPr>
          <p:cNvSpPr txBox="1"/>
          <p:nvPr/>
        </p:nvSpPr>
        <p:spPr>
          <a:xfrm>
            <a:off x="6096000" y="190500"/>
            <a:ext cx="5105400" cy="115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500" spc="235" dirty="0" err="1">
                <a:solidFill>
                  <a:srgbClr val="FFFFFF"/>
                </a:solidFill>
                <a:latin typeface="Poppins Light Bold"/>
              </a:rPr>
              <a:t>Conducenti</a:t>
            </a:r>
            <a:endParaRPr lang="it-IT" sz="5500" spc="235" dirty="0">
              <a:solidFill>
                <a:srgbClr val="FFFFFF"/>
              </a:solidFill>
              <a:latin typeface="Poppins Light Bold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BB37E7-737C-4365-ACC4-3D2423DE88B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73"/>
          <a:stretch/>
        </p:blipFill>
        <p:spPr>
          <a:xfrm>
            <a:off x="2057400" y="2301221"/>
            <a:ext cx="14121856" cy="355174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D86D334-1396-449B-86EC-B305B821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8256257" y="-3846295"/>
            <a:ext cx="1775481" cy="1407051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C1DB489-4773-4453-9728-B8A1E8440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2744100" y="2248801"/>
            <a:ext cx="354335" cy="1625063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C3F2FB3-E42E-44B0-B6BC-66559EAE5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2419248" y="3766193"/>
            <a:ext cx="318240" cy="939264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03E7474-2D2F-4FFE-9C3B-0AE9BCC50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8198738" y="-2128826"/>
            <a:ext cx="1775481" cy="140705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9CBE39A-7FB0-4910-8674-E35D0EF83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2870832" y="4608955"/>
            <a:ext cx="354335" cy="162506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E1148CF-3413-4965-8E0A-52C6FF31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4245120" y="5027956"/>
            <a:ext cx="354335" cy="7620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BB1B44A-4FD9-4BCC-93D0-AD89D14D8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5118732" y="5076307"/>
            <a:ext cx="354335" cy="685800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C05D56-40A6-4313-850B-1DC16A6E491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3" r="23321"/>
          <a:stretch/>
        </p:blipFill>
        <p:spPr>
          <a:xfrm>
            <a:off x="2903314" y="2123854"/>
            <a:ext cx="12512226" cy="4654330"/>
          </a:xfrm>
          <a:prstGeom prst="rect">
            <a:avLst/>
          </a:prstGeom>
        </p:spPr>
      </p:pic>
      <p:pic>
        <p:nvPicPr>
          <p:cNvPr id="6" name="Immagine 5" descr="Immagine che contiene testo, calibro&#10;&#10;Descrizione generata automaticamente">
            <a:extLst>
              <a:ext uri="{FF2B5EF4-FFF2-40B4-BE49-F238E27FC236}">
                <a16:creationId xmlns:a16="http://schemas.microsoft.com/office/drawing/2014/main" id="{2784BD81-329F-48ED-A815-60D270BC4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89" b="70000" l="33125" r="66354">
                        <a14:foregroundMark x1="43854" y1="31944" x2="43594" y2="26759"/>
                        <a14:foregroundMark x1="43594" y1="26759" x2="46354" y2="24167"/>
                        <a14:foregroundMark x1="46354" y1="24167" x2="48333" y2="23981"/>
                        <a14:foregroundMark x1="55156" y1="24537" x2="55156" y2="29444"/>
                        <a14:foregroundMark x1="59948" y1="26944" x2="59948" y2="26944"/>
                        <a14:foregroundMark x1="35625" y1="34907" x2="35625" y2="34907"/>
                        <a14:foregroundMark x1="33385" y1="40648" x2="35260" y2="37407"/>
                        <a14:foregroundMark x1="35260" y1="37407" x2="35313" y2="37407"/>
                        <a14:foregroundMark x1="33125" y1="48333" x2="33229" y2="51296"/>
                        <a14:foregroundMark x1="34479" y1="70000" x2="43073" y2="68241"/>
                        <a14:foregroundMark x1="66431" y1="70006" x2="66354" y2="70000"/>
                        <a14:foregroundMark x1="43073" y1="68241" x2="61571" y2="69639"/>
                        <a14:foregroundMark x1="41198" y1="38426" x2="43438" y2="38148"/>
                        <a14:backgroundMark x1="40781" y1="43333" x2="43698" y2="43333"/>
                        <a14:backgroundMark x1="47240" y1="35926" x2="47083" y2="46389"/>
                        <a14:backgroundMark x1="47083" y1="46389" x2="46146" y2="51111"/>
                        <a14:backgroundMark x1="46146" y1="51111" x2="45938" y2="51296"/>
                        <a14:backgroundMark x1="43177" y1="36204" x2="45000" y2="36667"/>
                        <a14:backgroundMark x1="50573" y1="36204" x2="49427" y2="36204"/>
                        <a14:backgroundMark x1="50313" y1="35926" x2="49896" y2="45648"/>
                        <a14:backgroundMark x1="49740" y1="43333" x2="50156" y2="48333"/>
                        <a14:backgroundMark x1="59635" y1="47315" x2="62135" y2="49630"/>
                        <a14:backgroundMark x1="62135" y1="49630" x2="62448" y2="59167"/>
                        <a14:backgroundMark x1="62448" y1="59167" x2="62187" y2="64259"/>
                        <a14:backgroundMark x1="64688" y1="58056" x2="66510" y2="66481"/>
                        <a14:backgroundMark x1="63542" y1="57315" x2="64271" y2="65000"/>
                        <a14:backgroundMark x1="64271" y1="55833" x2="63281" y2="68426"/>
                        <a14:backgroundMark x1="62448" y1="63241" x2="61615" y2="67222"/>
                        <a14:backgroundMark x1="65365" y1="62963" x2="64375" y2="67222"/>
                        <a14:backgroundMark x1="64375" y1="67222" x2="61250" y2="68056"/>
                        <a14:backgroundMark x1="61250" y1="68056" x2="63750" y2="68981"/>
                        <a14:backgroundMark x1="63750" y1="68981" x2="66563" y2="68241"/>
                        <a14:backgroundMark x1="66563" y1="68241" x2="64479" y2="65278"/>
                        <a14:backgroundMark x1="64479" y1="65278" x2="64271" y2="64444"/>
                        <a14:backgroundMark x1="61615" y1="66204" x2="63438" y2="69722"/>
                        <a14:backgroundMark x1="63438" y1="69722" x2="63438" y2="69722"/>
                        <a14:backgroundMark x1="64688" y1="68981" x2="61719" y2="69630"/>
                        <a14:backgroundMark x1="61719" y1="69630" x2="61354" y2="68704"/>
                        <a14:backgroundMark x1="57813" y1="48056" x2="60521" y2="47130"/>
                        <a14:backgroundMark x1="60521" y1="47130" x2="61198" y2="47130"/>
                        <a14:backgroundMark x1="34479" y1="63241" x2="36927" y2="59630"/>
                        <a14:backgroundMark x1="36927" y1="59630" x2="39688" y2="58981"/>
                        <a14:backgroundMark x1="39688" y1="58981" x2="41927" y2="59259"/>
                        <a14:backgroundMark x1="34375" y1="60741" x2="34010" y2="66296"/>
                        <a14:backgroundMark x1="34010" y1="66296" x2="34219" y2="67685"/>
                        <a14:backgroundMark x1="37708" y1="66944" x2="38854" y2="67500"/>
                        <a14:backgroundMark x1="44010" y1="44352" x2="41094" y2="43148"/>
                        <a14:backgroundMark x1="41094" y1="43148" x2="41510" y2="43148"/>
                        <a14:backgroundMark x1="43698" y1="40926" x2="43281" y2="49352"/>
                        <a14:backgroundMark x1="44271" y1="44074" x2="43438" y2="58796"/>
                        <a14:backgroundMark x1="40938" y1="44074" x2="42344" y2="45370"/>
                        <a14:backgroundMark x1="40625" y1="39907" x2="45260" y2="41111"/>
                        <a14:backgroundMark x1="45833" y1="41111" x2="45833" y2="51574"/>
                        <a14:backgroundMark x1="41927" y1="42407" x2="38854" y2="45093"/>
                        <a14:backgroundMark x1="43438" y1="34167" x2="46198" y2="33704"/>
                        <a14:backgroundMark x1="46198" y1="33704" x2="48177" y2="34167"/>
                        <a14:backgroundMark x1="50000" y1="34444" x2="50573" y2="33889"/>
                        <a14:backgroundMark x1="34635" y1="64259" x2="33385" y2="69074"/>
                        <a14:backgroundMark x1="33385" y1="69074" x2="33229" y2="69167"/>
                        <a14:backgroundMark x1="47917" y1="48611" x2="45677" y2="54074"/>
                        <a14:backgroundMark x1="42760" y1="59259" x2="43854" y2="58056"/>
                        <a14:backgroundMark x1="43594" y1="58519" x2="41198" y2="60833"/>
                        <a14:backgroundMark x1="41198" y1="60833" x2="40781" y2="60278"/>
                        <a14:backgroundMark x1="41771" y1="60278" x2="43021" y2="61019"/>
                        <a14:backgroundMark x1="41615" y1="36389" x2="41615" y2="36389"/>
                        <a14:backgroundMark x1="42031" y1="36667" x2="41615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07" t="19202" r="29742" b="25728"/>
          <a:stretch/>
        </p:blipFill>
        <p:spPr>
          <a:xfrm>
            <a:off x="12923881" y="5799645"/>
            <a:ext cx="6218280" cy="477362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69C2B4D0-F729-4A7C-9F8C-2E5A2A47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8256261" y="-3290625"/>
            <a:ext cx="1775481" cy="1254308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98BB6BFF-BD17-46AB-8811-5E48EBFAC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12748961" y="810095"/>
            <a:ext cx="280871" cy="328985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2F7B23A1-272F-4C1B-B379-DE9314BD1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3498655" y="2033948"/>
            <a:ext cx="280871" cy="1408617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3C7C585-DC50-47AA-9A4F-F90610581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6869963" y="-728667"/>
            <a:ext cx="280871" cy="7924799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878B957-4262-4EC3-969C-C101F3DE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3803454" y="2718957"/>
            <a:ext cx="280871" cy="201821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29FBAFA5-9A9B-4AD0-BF26-6251B8D26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6813353" y="542722"/>
            <a:ext cx="280871" cy="803801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2360769-32A1-4512-A117-985F73C5B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6536858" y="1656927"/>
            <a:ext cx="280871" cy="7371811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40BD744F-5F84-4FC7-8F50-8AFA068F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2412" r="60872"/>
          <a:stretch/>
        </p:blipFill>
        <p:spPr>
          <a:xfrm rot="5400000">
            <a:off x="4733764" y="4500315"/>
            <a:ext cx="280871" cy="38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6C5250F1-7991-4F9A-8DDA-FBC073F3BEE6}"/>
              </a:ext>
            </a:extLst>
          </p:cNvPr>
          <p:cNvSpPr txBox="1"/>
          <p:nvPr/>
        </p:nvSpPr>
        <p:spPr>
          <a:xfrm>
            <a:off x="6096000" y="190500"/>
            <a:ext cx="5105400" cy="115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500" spc="235" dirty="0" err="1">
                <a:solidFill>
                  <a:srgbClr val="FFFFFF"/>
                </a:solidFill>
                <a:latin typeface="Poppins Light Bold"/>
              </a:rPr>
              <a:t>Mezzi</a:t>
            </a:r>
            <a:endParaRPr lang="it-IT" sz="5500" spc="235" dirty="0">
              <a:solidFill>
                <a:srgbClr val="FFFFFF"/>
              </a:solidFill>
              <a:latin typeface="Poppins Light Bold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92B25A-1369-4C2A-B670-BF9CE68F6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1" t="31071" r="13055" b="15285"/>
          <a:stretch/>
        </p:blipFill>
        <p:spPr>
          <a:xfrm>
            <a:off x="37070" y="4457700"/>
            <a:ext cx="5305585" cy="3962400"/>
          </a:xfrm>
          <a:prstGeom prst="rect">
            <a:avLst/>
          </a:prstGeom>
        </p:spPr>
      </p:pic>
      <p:pic>
        <p:nvPicPr>
          <p:cNvPr id="38" name="Immagine 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3CB3D3-4929-4132-8D98-516C5DB9FBB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r="22110" b="1"/>
          <a:stretch/>
        </p:blipFill>
        <p:spPr>
          <a:xfrm>
            <a:off x="6441992" y="2324100"/>
            <a:ext cx="11582400" cy="621170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4E2B5FB-FBDF-4FFA-B420-65D921E94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11852191" y="-3086101"/>
            <a:ext cx="762000" cy="11582402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2781CD1-AA76-4F52-BDE8-C071A16C8B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 flipH="1">
            <a:off x="15510210" y="410576"/>
            <a:ext cx="221582" cy="441960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CC71342-3FFA-4BEC-A304-A9940DE7A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10636149" y="-1185556"/>
            <a:ext cx="3194075" cy="115824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97DE6EBA-2FBB-448F-A328-213A36D08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6878593" y="5773696"/>
            <a:ext cx="228599" cy="110181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0C36E16-A509-4D4E-9500-6D605A870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12008399" y="880113"/>
            <a:ext cx="449574" cy="1158240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B73F7BB4-0584-455E-8A1D-5C0D17CAE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12008399" y="1546090"/>
            <a:ext cx="449574" cy="11582400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B0F5DDA3-0B86-4298-A69B-76826A32B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11998492" y="2220395"/>
            <a:ext cx="449574" cy="116022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4C18F2B5-B548-49BE-9C3F-FD8598134A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4000"/>
          </a:blip>
          <a:srcRect l="2412" r="60872"/>
          <a:stretch/>
        </p:blipFill>
        <p:spPr>
          <a:xfrm rot="5400000">
            <a:off x="7591003" y="6885326"/>
            <a:ext cx="202802" cy="25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527CEE-9CD4-43E9-B07B-1EC82944921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7401" r="20397" b="1352"/>
          <a:stretch/>
        </p:blipFill>
        <p:spPr>
          <a:xfrm>
            <a:off x="381000" y="70338"/>
            <a:ext cx="16910538" cy="997047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537DCFC-D81C-4E65-A28E-50DBCE7EE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820152" y="-8820147"/>
            <a:ext cx="647698" cy="182880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3B9A891-FD18-493F-9256-25020061A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3469815" y="-2875084"/>
            <a:ext cx="416172" cy="6629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0401C58-61C4-4B31-A3E5-39A66D73B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7010401" y="-6362700"/>
            <a:ext cx="4267197" cy="1828800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620A79-EEBA-447A-AED9-7D9F1BB04A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952499" y="3886201"/>
            <a:ext cx="304801" cy="1752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CF18364-E6F5-4450-9FC4-79091C27C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57139" y="-3853959"/>
            <a:ext cx="773723" cy="1828800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277B448-1738-41E6-BA4F-C19514E4A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952498" y="4941284"/>
            <a:ext cx="304801" cy="17526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DF890A7-3454-4615-880F-DD9BAF0CD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185644" y="-2215659"/>
            <a:ext cx="1916716" cy="1828800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E21F477-8FB2-4902-ACBF-88FE07D8E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306163" y="343256"/>
            <a:ext cx="1637573" cy="1824990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7655898-D1FE-4E98-9407-2A95F6F99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2153499" y="6761893"/>
            <a:ext cx="293080" cy="45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FF5466-B6E0-4202-912B-F2B2C8B0844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7" r="21241"/>
          <a:stretch/>
        </p:blipFill>
        <p:spPr>
          <a:xfrm>
            <a:off x="381000" y="19050"/>
            <a:ext cx="15144750" cy="1026795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010F36-8642-4019-A0C0-CEA74608C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877302" y="-8877302"/>
            <a:ext cx="533400" cy="182880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AE00A-9A28-44FA-9D9A-A17D1C232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2172950" y="-2305050"/>
            <a:ext cx="266700" cy="5410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0B2890-C803-42A9-AAE0-E426E15C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7058023" y="-6524627"/>
            <a:ext cx="4133850" cy="182880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C1539F-DE22-45FA-BE02-735F98461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85827" y="4029073"/>
            <a:ext cx="304800" cy="16192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57D19D1-407E-4403-B8F5-0B9CBCC4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34423" y="-3762377"/>
            <a:ext cx="781050" cy="182880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C5D6935-31B4-4ED2-ACAB-CE2EBEDD9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038227" y="5114923"/>
            <a:ext cx="304800" cy="161925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6EBBA3-1CC2-4761-8D8E-EFCD34E6E9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53477" y="-2676527"/>
            <a:ext cx="781050" cy="1828800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077E9B-461F-4D7F-999B-2B8842B8F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024151" y="6200773"/>
            <a:ext cx="304800" cy="161925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24E02FC-7795-4E21-A403-AADC7A647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261072" y="-1123952"/>
            <a:ext cx="1714500" cy="182880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2BDE38A-3AA5-40B6-A3C9-1364A4C02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038227" y="8206821"/>
            <a:ext cx="304800" cy="161925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3D7FAC5-D6F6-4645-B099-DB8DEA34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549721" y="593447"/>
            <a:ext cx="1137202" cy="182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3570A9-927D-475F-A071-66A7373761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3" b="6383"/>
          <a:stretch/>
        </p:blipFill>
        <p:spPr>
          <a:xfrm>
            <a:off x="304800" y="342900"/>
            <a:ext cx="17297400" cy="6705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464691C-8C97-4A5D-9B19-55E0F7A02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5777117" y="-5462383"/>
            <a:ext cx="6733761" cy="182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F51D46B-2C06-464E-BC1C-86848432A0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r="15421"/>
          <a:stretch/>
        </p:blipFill>
        <p:spPr>
          <a:xfrm>
            <a:off x="342900" y="-1657"/>
            <a:ext cx="17602200" cy="10287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6BC327F-0A5D-4285-80C5-CA15FCFF5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53477" y="-8755134"/>
            <a:ext cx="781050" cy="182880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333360-C107-4B39-91E0-0E68A07A2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13048422" y="-2544832"/>
            <a:ext cx="496957" cy="5867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D104143-AE98-483F-8674-13ECA9DA3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6199949" y="-5420554"/>
            <a:ext cx="5888105" cy="182880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57929B-1FDB-41F5-AF74-397F5C95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6300" y="6019802"/>
            <a:ext cx="304800" cy="16002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DFA559-97AD-4A1D-BC12-DDF62A509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267699" y="-1295400"/>
            <a:ext cx="1752597" cy="18288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4BC1A5-2F7E-4D2A-89D6-73D328DAC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990600" y="8077201"/>
            <a:ext cx="304800" cy="16002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1409DBE-453A-4D23-985B-E05183699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39810" y="319711"/>
            <a:ext cx="808376" cy="1828800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9BA6FC-3191-4981-B181-BDF1DA47C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412" r="60872"/>
          <a:stretch/>
        </p:blipFill>
        <p:spPr>
          <a:xfrm rot="5400000">
            <a:off x="3178037" y="7032764"/>
            <a:ext cx="349528" cy="60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352857-B399-4C67-B874-2529CBD4DE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" r="1435"/>
          <a:stretch/>
        </p:blipFill>
        <p:spPr>
          <a:xfrm>
            <a:off x="377687" y="183874"/>
            <a:ext cx="17907000" cy="9919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1E239F9-CCC8-40C7-BB7B-8A31BCA64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458203" y="-8039100"/>
            <a:ext cx="1371600" cy="1828800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C4E47A7-C9CD-440F-A6DD-C0A77A5C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78781" y="1292958"/>
            <a:ext cx="289888" cy="12987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9221E5-2FED-4A60-B057-A3B9C284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275850" y="-6216155"/>
            <a:ext cx="1688105" cy="182880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F00D8FC-293C-4BED-91B2-EDA18EF43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92636" y="3231537"/>
            <a:ext cx="289888" cy="12987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98268B4-3808-477A-AC0E-60054770B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8561073" y="-4584672"/>
            <a:ext cx="1117660" cy="182880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D25DA7-1405-4DC5-8FE4-D35AEBBA6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2412" r="60872"/>
          <a:stretch/>
        </p:blipFill>
        <p:spPr>
          <a:xfrm rot="5400000">
            <a:off x="7258524" y="-1313980"/>
            <a:ext cx="3770956" cy="18288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391DF53-0F95-4F0D-9702-B2FD22FF6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412" r="60872"/>
          <a:stretch/>
        </p:blipFill>
        <p:spPr>
          <a:xfrm rot="5400000">
            <a:off x="1676399" y="7928113"/>
            <a:ext cx="30480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luce, oggetto da esterni&#10;&#10;Descrizione generata automaticamente">
            <a:extLst>
              <a:ext uri="{FF2B5EF4-FFF2-40B4-BE49-F238E27FC236}">
                <a16:creationId xmlns:a16="http://schemas.microsoft.com/office/drawing/2014/main" id="{8987CDEE-D41D-4707-B32A-4F334A7B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8"/>
          <a:stretch/>
        </p:blipFill>
        <p:spPr>
          <a:xfrm>
            <a:off x="9284821" y="-873408"/>
            <a:ext cx="8744483" cy="6016908"/>
          </a:xfrm>
          <a:prstGeom prst="rect">
            <a:avLst/>
          </a:prstGeom>
        </p:spPr>
      </p:pic>
      <p:pic>
        <p:nvPicPr>
          <p:cNvPr id="12" name="Immagine 11" descr="Immagine che contiene luce, oggetto da esterni&#10;&#10;Descrizione generata automaticamente">
            <a:extLst>
              <a:ext uri="{FF2B5EF4-FFF2-40B4-BE49-F238E27FC236}">
                <a16:creationId xmlns:a16="http://schemas.microsoft.com/office/drawing/2014/main" id="{4999FBE2-354B-4F55-9C55-957EBE7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2"/>
          <a:stretch/>
        </p:blipFill>
        <p:spPr>
          <a:xfrm>
            <a:off x="46625" y="-873407"/>
            <a:ext cx="8744483" cy="6016908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FD2CB0-3CF8-4A64-AA68-08E290229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69" y="5905500"/>
            <a:ext cx="4762500" cy="4762500"/>
          </a:xfrm>
          <a:prstGeom prst="rect">
            <a:avLst/>
          </a:prstGeom>
        </p:spPr>
      </p:pic>
      <p:pic>
        <p:nvPicPr>
          <p:cNvPr id="4" name="Immagine 3" descr="Immagine che contiene testo, monitor, elettronico, computer&#10;&#10;Descrizione generata automaticamente">
            <a:extLst>
              <a:ext uri="{FF2B5EF4-FFF2-40B4-BE49-F238E27FC236}">
                <a16:creationId xmlns:a16="http://schemas.microsoft.com/office/drawing/2014/main" id="{4CF4B351-55EE-4ED4-8C5C-A4A4ED4C9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20052" r="47602" b="15495"/>
          <a:stretch/>
        </p:blipFill>
        <p:spPr>
          <a:xfrm>
            <a:off x="2009320" y="495300"/>
            <a:ext cx="14269359" cy="10345285"/>
          </a:xfrm>
          <a:prstGeom prst="rect">
            <a:avLst/>
          </a:prstGeom>
        </p:spPr>
      </p:pic>
      <p:pic>
        <p:nvPicPr>
          <p:cNvPr id="6" name="Immagine 5" descr="Immagine che contiene testo, monitor, schermo, nero&#10;&#10;Descrizione generata automaticamente">
            <a:extLst>
              <a:ext uri="{FF2B5EF4-FFF2-40B4-BE49-F238E27FC236}">
                <a16:creationId xmlns:a16="http://schemas.microsoft.com/office/drawing/2014/main" id="{6BC61E9A-F096-40F8-A1D1-BF7537AC3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584" r="707" b="1351"/>
          <a:stretch/>
        </p:blipFill>
        <p:spPr>
          <a:xfrm>
            <a:off x="4602996" y="1281277"/>
            <a:ext cx="9577953" cy="5529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4118BED-B822-49EA-938E-297FCCCB71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r="37710" b="62018"/>
          <a:stretch/>
        </p:blipFill>
        <p:spPr>
          <a:xfrm rot="814546">
            <a:off x="10194487" y="768032"/>
            <a:ext cx="5131522" cy="17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1893" y="3468235"/>
            <a:ext cx="4104213" cy="33505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29263" y="2171883"/>
            <a:ext cx="8429475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FFFFFF"/>
                </a:solidFill>
                <a:latin typeface="Poppins Light Bold"/>
              </a:rPr>
              <a:t>Mismanagement </a:t>
            </a:r>
            <a:r>
              <a:rPr lang="en-US" sz="4100" dirty="0" err="1">
                <a:solidFill>
                  <a:srgbClr val="FFFFFF"/>
                </a:solidFill>
                <a:latin typeface="Poppins Light Bold"/>
              </a:rPr>
              <a:t>delle</a:t>
            </a:r>
            <a:r>
              <a:rPr lang="en-US" sz="4100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Poppins Light Bold"/>
              </a:rPr>
              <a:t>risorse</a:t>
            </a:r>
            <a:endParaRPr lang="en-US" sz="4100" dirty="0">
              <a:solidFill>
                <a:srgbClr val="FFFFFF"/>
              </a:solidFill>
              <a:latin typeface="Poppins Ligh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7259300" y="6797593"/>
            <a:ext cx="1627438" cy="140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54" b="0" i="0" u="none" strike="noStrike" kern="1200" cap="none" spc="0" normalizeH="0" baseline="0" noProof="0">
                <a:ln>
                  <a:noFill/>
                </a:ln>
                <a:solidFill>
                  <a:srgbClr val="093349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D85899-1A2D-42A7-A1AA-D80F14206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" b="96600" l="2200" r="99200">
                        <a14:foregroundMark x1="9000" y1="70200" x2="21600" y2="84800"/>
                        <a14:foregroundMark x1="21600" y1="84800" x2="36000" y2="91200"/>
                        <a14:foregroundMark x1="31800" y1="92600" x2="60800" y2="95000"/>
                        <a14:foregroundMark x1="60800" y1="95000" x2="69000" y2="92600"/>
                        <a14:foregroundMark x1="69000" y1="92600" x2="83000" y2="80200"/>
                        <a14:foregroundMark x1="83000" y1="80200" x2="87600" y2="71400"/>
                        <a14:foregroundMark x1="70800" y1="94000" x2="44600" y2="97400"/>
                        <a14:foregroundMark x1="44600" y1="97400" x2="39457" y2="96952"/>
                        <a14:foregroundMark x1="7200" y1="73800" x2="4400" y2="70200"/>
                        <a14:foregroundMark x1="90000" y1="77800" x2="93800" y2="70800"/>
                        <a14:foregroundMark x1="51400" y1="78400" x2="53200" y2="83400"/>
                        <a14:foregroundMark x1="33200" y1="66200" x2="35800" y2="74200"/>
                        <a14:foregroundMark x1="35800" y1="74200" x2="38200" y2="77000"/>
                        <a14:foregroundMark x1="60000" y1="61200" x2="62600" y2="70000"/>
                        <a14:foregroundMark x1="71400" y1="71600" x2="74000" y2="77400"/>
                        <a14:foregroundMark x1="77400" y1="51400" x2="83800" y2="61200"/>
                        <a14:foregroundMark x1="63200" y1="36600" x2="73200" y2="48400"/>
                        <a14:foregroundMark x1="33800" y1="42800" x2="46600" y2="55800"/>
                        <a14:foregroundMark x1="46600" y1="55800" x2="46600" y2="56000"/>
                        <a14:foregroundMark x1="17800" y1="51200" x2="22800" y2="59600"/>
                        <a14:foregroundMark x1="22800" y1="59600" x2="23600" y2="60200"/>
                        <a14:foregroundMark x1="14200" y1="42000" x2="15600" y2="46600"/>
                        <a14:foregroundMark x1="15200" y1="48600" x2="14800" y2="48000"/>
                        <a14:foregroundMark x1="26400" y1="30600" x2="29400" y2="39800"/>
                        <a14:foregroundMark x1="29400" y1="39800" x2="24600" y2="32600"/>
                        <a14:foregroundMark x1="24600" y1="32600" x2="24000" y2="32800"/>
                        <a14:foregroundMark x1="44000" y1="25000" x2="50200" y2="31600"/>
                        <a14:foregroundMark x1="50200" y1="31600" x2="50600" y2="32800"/>
                        <a14:foregroundMark x1="74600" y1="30400" x2="67000" y2="21600"/>
                        <a14:foregroundMark x1="54400" y1="32400" x2="46400" y2="21800"/>
                        <a14:foregroundMark x1="34000" y1="18600" x2="38800" y2="23200"/>
                        <a14:foregroundMark x1="57200" y1="14400" x2="54200" y2="16600"/>
                        <a14:foregroundMark x1="9800" y1="30000" x2="14600" y2="22200"/>
                        <a14:foregroundMark x1="14600" y1="22200" x2="39200" y2="9200"/>
                        <a14:foregroundMark x1="39200" y1="9200" x2="50600" y2="6400"/>
                        <a14:foregroundMark x1="50600" y1="6400" x2="77200" y2="14400"/>
                        <a14:foregroundMark x1="77200" y1="14400" x2="86400" y2="24200"/>
                        <a14:foregroundMark x1="33400" y1="4200" x2="50800" y2="600"/>
                        <a14:foregroundMark x1="83800" y1="25400" x2="90000" y2="31000"/>
                        <a14:foregroundMark x1="90000" y1="31000" x2="94400" y2="40000"/>
                        <a14:foregroundMark x1="94400" y1="40000" x2="95000" y2="49800"/>
                        <a14:foregroundMark x1="92800" y1="46800" x2="95600" y2="55400"/>
                        <a14:foregroundMark x1="95600" y1="55400" x2="95000" y2="61200"/>
                        <a14:foregroundMark x1="95600" y1="55600" x2="99200" y2="47200"/>
                        <a14:foregroundMark x1="99200" y1="47200" x2="97800" y2="42800"/>
                        <a14:foregroundMark x1="3800" y1="65400" x2="2200" y2="47400"/>
                        <a14:foregroundMark x1="2200" y1="47400" x2="4200" y2="36000"/>
                        <a14:backgroundMark x1="31800" y1="97000" x2="37000" y2="99200"/>
                        <a14:backgroundMark x1="35600" y1="98600" x2="3800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849" y="2281349"/>
            <a:ext cx="5724302" cy="57243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A3F087D-BFEC-4C8C-9095-4EA79E031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7853" r="32980" b="14842"/>
          <a:stretch/>
        </p:blipFill>
        <p:spPr>
          <a:xfrm>
            <a:off x="5741897" y="1875803"/>
            <a:ext cx="6804205" cy="6535393"/>
          </a:xfrm>
          <a:prstGeom prst="ellipse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440CC212-A5FF-4664-AF03-F83431E80A88}"/>
              </a:ext>
            </a:extLst>
          </p:cNvPr>
          <p:cNvSpPr txBox="1"/>
          <p:nvPr/>
        </p:nvSpPr>
        <p:spPr>
          <a:xfrm>
            <a:off x="269915" y="9271341"/>
            <a:ext cx="54864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Federica </a:t>
            </a:r>
            <a:r>
              <a:rPr lang="en-US" sz="2800" dirty="0" err="1">
                <a:solidFill>
                  <a:srgbClr val="FFFFFF"/>
                </a:solidFill>
                <a:latin typeface="Open Sans Light"/>
              </a:rPr>
              <a:t>Attianese</a:t>
            </a:r>
            <a:endParaRPr lang="en-US" sz="28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C29C9EE4-65C7-440C-AA99-AAD6E2B5E451}"/>
              </a:ext>
            </a:extLst>
          </p:cNvPr>
          <p:cNvSpPr txBox="1"/>
          <p:nvPr/>
        </p:nvSpPr>
        <p:spPr>
          <a:xfrm>
            <a:off x="12268200" y="9271341"/>
            <a:ext cx="54864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Francesca Moschella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2FBC3341-3E04-4F35-8BCC-394402765FE8}"/>
              </a:ext>
            </a:extLst>
          </p:cNvPr>
          <p:cNvSpPr txBox="1"/>
          <p:nvPr/>
        </p:nvSpPr>
        <p:spPr>
          <a:xfrm>
            <a:off x="6540346" y="9271341"/>
            <a:ext cx="54864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Federica Pica</a:t>
            </a:r>
          </a:p>
        </p:txBody>
      </p:sp>
    </p:spTree>
    <p:extLst>
      <p:ext uri="{BB962C8B-B14F-4D97-AF65-F5344CB8AC3E}">
        <p14:creationId xmlns:p14="http://schemas.microsoft.com/office/powerpoint/2010/main" val="36564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4D53B6F-C43A-418E-A961-E59AC30AC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77911"/>
            <a:ext cx="5130665" cy="513066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5410199" y="2171700"/>
            <a:ext cx="6845573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 err="1">
                <a:solidFill>
                  <a:srgbClr val="FFFFFF"/>
                </a:solidFill>
                <a:latin typeface="Poppins Light"/>
              </a:rPr>
              <a:t>I</a:t>
            </a:r>
            <a:r>
              <a:rPr lang="en-US" sz="3799" dirty="0" err="1">
                <a:solidFill>
                  <a:srgbClr val="FFFFFF"/>
                </a:solidFill>
                <a:latin typeface="Poppins Light Bold"/>
              </a:rPr>
              <a:t>nsoddisfazione</a:t>
            </a:r>
            <a:r>
              <a:rPr lang="en-US" sz="3799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Poppins Light Bold"/>
              </a:rPr>
              <a:t>degli</a:t>
            </a:r>
            <a:r>
              <a:rPr lang="en-US" sz="3799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Poppins Light Bold"/>
              </a:rPr>
              <a:t>utenti</a:t>
            </a:r>
            <a:endParaRPr lang="en-US" sz="3799" dirty="0">
              <a:solidFill>
                <a:srgbClr val="FFFFFF"/>
              </a:solidFill>
              <a:latin typeface="Poppins Ligh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5491"/>
          <a:stretch>
            <a:fillRect/>
          </a:stretch>
        </p:blipFill>
        <p:spPr>
          <a:xfrm>
            <a:off x="7162800" y="3384376"/>
            <a:ext cx="3768074" cy="41940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84997" y="1969590"/>
            <a:ext cx="591800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 err="1">
                <a:solidFill>
                  <a:srgbClr val="FFFFFF"/>
                </a:solidFill>
                <a:latin typeface="Poppins Light Bold"/>
              </a:rPr>
              <a:t>Affollamento</a:t>
            </a:r>
            <a:r>
              <a:rPr lang="en-US" sz="3899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899" dirty="0" err="1">
                <a:solidFill>
                  <a:srgbClr val="FFFFFF"/>
                </a:solidFill>
                <a:latin typeface="Poppins Light Bold"/>
              </a:rPr>
              <a:t>dei</a:t>
            </a:r>
            <a:r>
              <a:rPr lang="en-US" sz="3899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899" dirty="0" err="1">
                <a:solidFill>
                  <a:srgbClr val="FFFFFF"/>
                </a:solidFill>
                <a:latin typeface="Poppins Light Bold"/>
              </a:rPr>
              <a:t>mezzi</a:t>
            </a:r>
            <a:endParaRPr lang="en-US" sz="3899" dirty="0">
              <a:solidFill>
                <a:srgbClr val="FFFFFF"/>
              </a:solidFill>
              <a:latin typeface="Poppins Ligh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</a:blip>
          <a:srcRect/>
          <a:stretch>
            <a:fillRect/>
          </a:stretch>
        </p:blipFill>
        <p:spPr>
          <a:xfrm>
            <a:off x="10413528" y="529625"/>
            <a:ext cx="5262070" cy="52620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29825" y="2323095"/>
            <a:ext cx="8429475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 err="1">
                <a:solidFill>
                  <a:srgbClr val="FFFFFF"/>
                </a:solidFill>
                <a:latin typeface="Poppins Light Bold"/>
              </a:rPr>
              <a:t>Generazione</a:t>
            </a:r>
            <a:r>
              <a:rPr lang="en-US" sz="4900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Poppins Light Bold"/>
              </a:rPr>
              <a:t>Automatica</a:t>
            </a:r>
            <a:endParaRPr lang="en-US" sz="4900" dirty="0">
              <a:solidFill>
                <a:srgbClr val="FFFFFF"/>
              </a:solidFill>
              <a:latin typeface="Poppins Light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6000"/>
          </a:blip>
          <a:srcRect/>
          <a:stretch>
            <a:fillRect/>
          </a:stretch>
        </p:blipFill>
        <p:spPr>
          <a:xfrm>
            <a:off x="2164576" y="3911035"/>
            <a:ext cx="4329193" cy="45966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0351" y="5804222"/>
            <a:ext cx="8429475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 err="1">
                <a:solidFill>
                  <a:srgbClr val="FFFFFF"/>
                </a:solidFill>
                <a:latin typeface="Poppins Light Bold"/>
              </a:rPr>
              <a:t>Generazione</a:t>
            </a:r>
            <a:r>
              <a:rPr lang="en-US" sz="4900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Poppins Light Bold"/>
              </a:rPr>
              <a:t>Manuale</a:t>
            </a:r>
            <a:endParaRPr lang="en-US" sz="4900" dirty="0">
              <a:solidFill>
                <a:srgbClr val="FFFFFF"/>
              </a:solidFill>
              <a:latin typeface="Poppins Light Bold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1651A3-851F-45D0-88C0-82CBE811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05" y="-2910120"/>
            <a:ext cx="11428995" cy="11428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8837EE-5BB8-4508-9D1C-16E21FA1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6335" r="44425" b="24693"/>
          <a:stretch/>
        </p:blipFill>
        <p:spPr>
          <a:xfrm>
            <a:off x="12344400" y="3681135"/>
            <a:ext cx="5791200" cy="5321331"/>
          </a:xfrm>
          <a:prstGeom prst="rect">
            <a:avLst/>
          </a:prstGeom>
        </p:spPr>
      </p:pic>
      <p:pic>
        <p:nvPicPr>
          <p:cNvPr id="19" name="Immagine 18" descr="Immagine che contiene testo, cielo&#10;&#10;Descrizione generata automaticamente">
            <a:extLst>
              <a:ext uri="{FF2B5EF4-FFF2-40B4-BE49-F238E27FC236}">
                <a16:creationId xmlns:a16="http://schemas.microsoft.com/office/drawing/2014/main" id="{54BC90B8-8691-4A18-BDCC-485EF29D3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4" r="64167"/>
          <a:stretch/>
        </p:blipFill>
        <p:spPr>
          <a:xfrm>
            <a:off x="0" y="4155624"/>
            <a:ext cx="6553200" cy="582929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>
            <a:fillRect/>
          </a:stretch>
        </p:blipFill>
        <p:spPr>
          <a:xfrm rot="2322035">
            <a:off x="-332601" y="721946"/>
            <a:ext cx="8034347" cy="346207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66988" y="3206646"/>
            <a:ext cx="8270423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4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212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Algoritmo</a:t>
            </a:r>
            <a:r>
              <a:rPr kumimoji="0" lang="en-US" sz="6000" b="0" i="0" u="none" strike="noStrike" kern="1200" cap="none" spc="21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212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 Bold"/>
                <a:ea typeface="+mn-ea"/>
                <a:cs typeface="+mn-cs"/>
              </a:rPr>
              <a:t>genetico</a:t>
            </a:r>
            <a:endParaRPr kumimoji="0" lang="en-US" sz="6000" b="0" i="0" u="none" strike="noStrike" kern="1200" cap="none" spc="21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 Bold"/>
              <a:ea typeface="+mn-ea"/>
              <a:cs typeface="+mn-cs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501C6A94-2522-4292-8CD5-9DF17217CA32}"/>
              </a:ext>
            </a:extLst>
          </p:cNvPr>
          <p:cNvSpPr txBox="1"/>
          <p:nvPr/>
        </p:nvSpPr>
        <p:spPr>
          <a:xfrm>
            <a:off x="776895" y="5025411"/>
            <a:ext cx="459009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Prelievo</a:t>
            </a: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dati</a:t>
            </a: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corse</a:t>
            </a:r>
            <a:endParaRPr lang="en-US" sz="3600" spc="144" dirty="0">
              <a:solidFill>
                <a:srgbClr val="FFFFFF"/>
              </a:solidFill>
              <a:latin typeface="Poppi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6895" y="261303"/>
            <a:ext cx="7821920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99" b="0" i="0" u="none" strike="noStrike" kern="1200" cap="none" spc="2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 Bold"/>
                <a:ea typeface="+mn-ea"/>
                <a:cs typeface="+mn-cs"/>
              </a:rPr>
              <a:t>Idea </a:t>
            </a:r>
            <a:r>
              <a:rPr kumimoji="0" lang="en-US" sz="7399" b="0" i="0" u="none" strike="noStrike" kern="1200" cap="none" spc="29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 Bold"/>
                <a:ea typeface="+mn-ea"/>
                <a:cs typeface="+mn-cs"/>
              </a:rPr>
              <a:t>iniziale</a:t>
            </a:r>
            <a:endParaRPr kumimoji="0" lang="en-US" sz="7399" b="0" i="0" u="none" strike="noStrike" kern="1200" cap="none" spc="2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 Bold"/>
              <a:ea typeface="+mn-ea"/>
              <a:cs typeface="+mn-cs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F4473C9E-FF4E-46FD-9CF9-EB1574107418}"/>
              </a:ext>
            </a:extLst>
          </p:cNvPr>
          <p:cNvSpPr txBox="1"/>
          <p:nvPr/>
        </p:nvSpPr>
        <p:spPr>
          <a:xfrm>
            <a:off x="11277600" y="4415027"/>
            <a:ext cx="755402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       </a:t>
            </a: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Raggruppamento</a:t>
            </a: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 per </a:t>
            </a:r>
          </a:p>
          <a:p>
            <a:pPr algn="ctr">
              <a:lnSpc>
                <a:spcPts val="5040"/>
              </a:lnSpc>
            </a:pP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fascia </a:t>
            </a: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oraria</a:t>
            </a:r>
            <a:endParaRPr lang="en-US" sz="3600" spc="144" dirty="0">
              <a:solidFill>
                <a:srgbClr val="FFFFFF"/>
              </a:solidFill>
              <a:latin typeface="Poppins Light Bold"/>
            </a:endParaRPr>
          </a:p>
        </p:txBody>
      </p:sp>
      <p:pic>
        <p:nvPicPr>
          <p:cNvPr id="21" name="Immagine 20" descr="Immagine che contiene testo, cielo&#10;&#10;Descrizione generata automaticamente">
            <a:extLst>
              <a:ext uri="{FF2B5EF4-FFF2-40B4-BE49-F238E27FC236}">
                <a16:creationId xmlns:a16="http://schemas.microsoft.com/office/drawing/2014/main" id="{669ACCD7-B152-4BBF-946A-B66EDE570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t="45556" r="32500" b="5353"/>
          <a:stretch/>
        </p:blipFill>
        <p:spPr>
          <a:xfrm>
            <a:off x="6705600" y="4686301"/>
            <a:ext cx="5638800" cy="5050058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9251C161-2FD5-49CE-ABDC-D5946C9E92A1}"/>
              </a:ext>
            </a:extLst>
          </p:cNvPr>
          <p:cNvSpPr txBox="1"/>
          <p:nvPr/>
        </p:nvSpPr>
        <p:spPr>
          <a:xfrm>
            <a:off x="5350423" y="6559660"/>
            <a:ext cx="755402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Raggruppamento</a:t>
            </a: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 per</a:t>
            </a:r>
          </a:p>
          <a:p>
            <a:pPr algn="ctr">
              <a:lnSpc>
                <a:spcPts val="5040"/>
              </a:lnSpc>
            </a:pPr>
            <a:r>
              <a:rPr lang="en-US" sz="3600" spc="144" dirty="0">
                <a:solidFill>
                  <a:srgbClr val="FFFFFF"/>
                </a:solidFill>
                <a:latin typeface="Poppins Light Bold"/>
              </a:rPr>
              <a:t> </a:t>
            </a:r>
            <a:r>
              <a:rPr lang="en-US" sz="3600" spc="144" dirty="0" err="1">
                <a:solidFill>
                  <a:srgbClr val="FFFFFF"/>
                </a:solidFill>
                <a:latin typeface="Poppins Light Bold"/>
              </a:rPr>
              <a:t>linea</a:t>
            </a:r>
            <a:endParaRPr lang="en-US" sz="3600" spc="144" dirty="0">
              <a:solidFill>
                <a:srgbClr val="FFFFFF"/>
              </a:solidFill>
              <a:latin typeface="Poppins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12457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7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17093" y="334191"/>
            <a:ext cx="755402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Inizializzazione</a:t>
            </a:r>
            <a:endParaRPr lang="en-US" sz="5300" spc="212" dirty="0">
              <a:solidFill>
                <a:srgbClr val="FF1616"/>
              </a:solidFill>
              <a:latin typeface="Poppins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 rot="2322035">
            <a:off x="-411935" y="124429"/>
            <a:ext cx="8530238" cy="36757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68830" y="1532913"/>
            <a:ext cx="82505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Capienza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&gt;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Passeggeri</a:t>
            </a:r>
            <a:endParaRPr lang="en-US" sz="4200" spc="16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72724" y="2587480"/>
            <a:ext cx="755402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spc="212" dirty="0">
                <a:solidFill>
                  <a:srgbClr val="FF1616"/>
                </a:solidFill>
                <a:latin typeface="Poppins Light Bold"/>
              </a:rPr>
              <a:t>Size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4093" y="3680925"/>
            <a:ext cx="75540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Variabile</a:t>
            </a:r>
            <a:endParaRPr lang="en-US" sz="4200" spc="16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76198" y="4639310"/>
            <a:ext cx="755402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Individuo</a:t>
            </a:r>
            <a:endParaRPr lang="en-US" sz="5300" spc="212" dirty="0">
              <a:solidFill>
                <a:srgbClr val="FF1616"/>
              </a:solidFill>
              <a:latin typeface="Poppins Ligh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17093" y="6258958"/>
            <a:ext cx="7554025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99"/>
              </a:lnSpc>
            </a:pPr>
            <a:r>
              <a:rPr lang="en-US" sz="9499" spc="379" dirty="0">
                <a:solidFill>
                  <a:srgbClr val="FFFFFF"/>
                </a:solidFill>
                <a:latin typeface="Poppins Light Bold"/>
              </a:rPr>
              <a:t>0800 0 3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0401" y="5365215"/>
            <a:ext cx="1676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300" b="1" spc="160" dirty="0" err="1">
                <a:solidFill>
                  <a:srgbClr val="FFFFFF"/>
                </a:solidFill>
                <a:latin typeface="Poppins Light"/>
              </a:rPr>
              <a:t>Orario</a:t>
            </a:r>
            <a:r>
              <a:rPr lang="en-US" sz="4000" spc="160" dirty="0">
                <a:solidFill>
                  <a:srgbClr val="FFFFFF"/>
                </a:solidFill>
                <a:latin typeface="Poppins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8200" y="7994547"/>
            <a:ext cx="3991455" cy="694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3300" spc="168" dirty="0" err="1">
                <a:solidFill>
                  <a:srgbClr val="FFFFFF"/>
                </a:solidFill>
                <a:latin typeface="Poppins Light"/>
              </a:rPr>
              <a:t>Presenza</a:t>
            </a:r>
            <a:r>
              <a:rPr lang="en-US" sz="33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300" spc="168" dirty="0" err="1">
                <a:solidFill>
                  <a:srgbClr val="FFFFFF"/>
                </a:solidFill>
                <a:latin typeface="Poppins Light"/>
              </a:rPr>
              <a:t>traffico</a:t>
            </a:r>
            <a:endParaRPr lang="en-US" sz="3300" spc="16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54906" y="5498178"/>
            <a:ext cx="755402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300" spc="148" dirty="0" err="1">
                <a:solidFill>
                  <a:srgbClr val="FFFFFF"/>
                </a:solidFill>
                <a:latin typeface="Poppins Light"/>
              </a:rPr>
              <a:t>Tipologia</a:t>
            </a:r>
            <a:r>
              <a:rPr lang="en-US" sz="3300" spc="148" dirty="0">
                <a:solidFill>
                  <a:srgbClr val="FFFFFF"/>
                </a:solidFill>
                <a:latin typeface="Poppins Light"/>
              </a:rPr>
              <a:t> pullman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4AA87C5-AD6C-4151-A866-0ECCB61BA554}"/>
              </a:ext>
            </a:extLst>
          </p:cNvPr>
          <p:cNvCxnSpPr>
            <a:cxnSpLocks/>
          </p:cNvCxnSpPr>
          <p:nvPr/>
        </p:nvCxnSpPr>
        <p:spPr>
          <a:xfrm>
            <a:off x="6117093" y="6103320"/>
            <a:ext cx="30703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B125885-9D53-40DB-999B-8063820BC6E4}"/>
              </a:ext>
            </a:extLst>
          </p:cNvPr>
          <p:cNvCxnSpPr>
            <a:cxnSpLocks/>
          </p:cNvCxnSpPr>
          <p:nvPr/>
        </p:nvCxnSpPr>
        <p:spPr>
          <a:xfrm>
            <a:off x="6117093" y="6063401"/>
            <a:ext cx="0" cy="547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A6B7BFF0-0A12-4A9B-9F8C-0EE245DEBCB7}"/>
              </a:ext>
            </a:extLst>
          </p:cNvPr>
          <p:cNvCxnSpPr>
            <a:cxnSpLocks/>
          </p:cNvCxnSpPr>
          <p:nvPr/>
        </p:nvCxnSpPr>
        <p:spPr>
          <a:xfrm>
            <a:off x="9187463" y="6083360"/>
            <a:ext cx="0" cy="5075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AC1C10CF-C69E-4B5C-95E7-403A7B46CE92}"/>
              </a:ext>
            </a:extLst>
          </p:cNvPr>
          <p:cNvCxnSpPr>
            <a:cxnSpLocks/>
          </p:cNvCxnSpPr>
          <p:nvPr/>
        </p:nvCxnSpPr>
        <p:spPr>
          <a:xfrm>
            <a:off x="7644093" y="5925386"/>
            <a:ext cx="0" cy="1779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FCE7D81F-4430-4738-B24D-7A6A93B49F88}"/>
              </a:ext>
            </a:extLst>
          </p:cNvPr>
          <p:cNvCxnSpPr>
            <a:cxnSpLocks/>
          </p:cNvCxnSpPr>
          <p:nvPr/>
        </p:nvCxnSpPr>
        <p:spPr>
          <a:xfrm>
            <a:off x="9829800" y="7765026"/>
            <a:ext cx="7501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E93C18F-8ECB-46E4-96D4-102F1612D713}"/>
              </a:ext>
            </a:extLst>
          </p:cNvPr>
          <p:cNvCxnSpPr>
            <a:cxnSpLocks/>
          </p:cNvCxnSpPr>
          <p:nvPr/>
        </p:nvCxnSpPr>
        <p:spPr>
          <a:xfrm>
            <a:off x="9829800" y="7460226"/>
            <a:ext cx="0" cy="304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5318D2A0-3F60-4659-A4ED-A0A2354A05FE}"/>
              </a:ext>
            </a:extLst>
          </p:cNvPr>
          <p:cNvCxnSpPr>
            <a:cxnSpLocks/>
          </p:cNvCxnSpPr>
          <p:nvPr/>
        </p:nvCxnSpPr>
        <p:spPr>
          <a:xfrm>
            <a:off x="10579904" y="7460226"/>
            <a:ext cx="0" cy="304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0B2AA21-62C2-412D-AB33-CAA9BFD6A31E}"/>
              </a:ext>
            </a:extLst>
          </p:cNvPr>
          <p:cNvCxnSpPr>
            <a:cxnSpLocks/>
          </p:cNvCxnSpPr>
          <p:nvPr/>
        </p:nvCxnSpPr>
        <p:spPr>
          <a:xfrm>
            <a:off x="10210800" y="7732158"/>
            <a:ext cx="0" cy="304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D3AF6AB-B67C-412C-8539-1CC94A16C030}"/>
              </a:ext>
            </a:extLst>
          </p:cNvPr>
          <p:cNvCxnSpPr>
            <a:cxnSpLocks/>
          </p:cNvCxnSpPr>
          <p:nvPr/>
        </p:nvCxnSpPr>
        <p:spPr>
          <a:xfrm>
            <a:off x="10972800" y="6362700"/>
            <a:ext cx="7501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539ACB17-4047-4E5D-90EC-A6FB93A3B6D9}"/>
              </a:ext>
            </a:extLst>
          </p:cNvPr>
          <p:cNvCxnSpPr>
            <a:cxnSpLocks/>
          </p:cNvCxnSpPr>
          <p:nvPr/>
        </p:nvCxnSpPr>
        <p:spPr>
          <a:xfrm>
            <a:off x="10972800" y="6362700"/>
            <a:ext cx="0" cy="304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314748BE-D362-47BF-9DE6-39D5EED29B35}"/>
              </a:ext>
            </a:extLst>
          </p:cNvPr>
          <p:cNvCxnSpPr>
            <a:cxnSpLocks/>
          </p:cNvCxnSpPr>
          <p:nvPr/>
        </p:nvCxnSpPr>
        <p:spPr>
          <a:xfrm>
            <a:off x="11722904" y="6362700"/>
            <a:ext cx="0" cy="304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0D62826B-5575-4FF7-9EF0-39CE9713BFED}"/>
              </a:ext>
            </a:extLst>
          </p:cNvPr>
          <p:cNvCxnSpPr>
            <a:cxnSpLocks/>
          </p:cNvCxnSpPr>
          <p:nvPr/>
        </p:nvCxnSpPr>
        <p:spPr>
          <a:xfrm>
            <a:off x="11353800" y="6084751"/>
            <a:ext cx="0" cy="304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1277" y="125095"/>
            <a:ext cx="755402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spc="212" dirty="0">
                <a:solidFill>
                  <a:srgbClr val="FF1616"/>
                </a:solidFill>
                <a:latin typeface="Poppins Light Bold"/>
              </a:rPr>
              <a:t>Crossover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76198" y="1291808"/>
            <a:ext cx="82505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Single point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322035">
            <a:off x="-411935" y="124429"/>
            <a:ext cx="8530238" cy="36757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11277" y="2507112"/>
            <a:ext cx="755402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Mutabilità</a:t>
            </a:r>
            <a:endParaRPr lang="en-US" sz="5300" spc="212" dirty="0">
              <a:solidFill>
                <a:srgbClr val="FF1616"/>
              </a:solidFill>
              <a:latin typeface="Poppi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85198" y="3707714"/>
            <a:ext cx="75540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Traffico</a:t>
            </a:r>
            <a:endParaRPr lang="en-US" sz="4200" spc="16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85198" y="4343984"/>
            <a:ext cx="75540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Pullman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30080" y="5253041"/>
            <a:ext cx="8427839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Criterio</a:t>
            </a:r>
            <a:r>
              <a:rPr lang="en-US" sz="5300" spc="212" dirty="0">
                <a:solidFill>
                  <a:srgbClr val="FF1616"/>
                </a:solidFill>
                <a:latin typeface="Poppins Light Bold"/>
              </a:rPr>
              <a:t> di </a:t>
            </a: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terminazione</a:t>
            </a:r>
            <a:endParaRPr lang="en-US" sz="5300" spc="212" dirty="0">
              <a:solidFill>
                <a:srgbClr val="FF1616"/>
              </a:solidFill>
              <a:latin typeface="Poppins Ligh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40263" y="6276165"/>
            <a:ext cx="74074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Si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itera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per al </a:t>
            </a:r>
            <a:r>
              <a:rPr lang="en-US" sz="4200" spc="168" dirty="0" err="1">
                <a:solidFill>
                  <a:srgbClr val="FFFFFF"/>
                </a:solidFill>
                <a:latin typeface="Poppins Light"/>
              </a:rPr>
              <a:t>più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4200" b="1" spc="168" dirty="0" err="1">
                <a:solidFill>
                  <a:srgbClr val="FFFFFF"/>
                </a:solidFill>
                <a:latin typeface="Poppins Light"/>
              </a:rPr>
              <a:t>tre</a:t>
            </a: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 volte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98331" y="7446439"/>
            <a:ext cx="8091339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Funzione</a:t>
            </a:r>
            <a:r>
              <a:rPr lang="en-US" sz="5300" spc="212" dirty="0">
                <a:solidFill>
                  <a:srgbClr val="FF1616"/>
                </a:solidFill>
                <a:latin typeface="Poppins Light Bold"/>
              </a:rPr>
              <a:t> di </a:t>
            </a:r>
            <a:r>
              <a:rPr lang="en-US" sz="5300" spc="212" dirty="0" err="1">
                <a:solidFill>
                  <a:srgbClr val="FF1616"/>
                </a:solidFill>
                <a:latin typeface="Poppins Light Bold"/>
              </a:rPr>
              <a:t>preferenza</a:t>
            </a:r>
            <a:endParaRPr lang="en-US" sz="5300" spc="212" dirty="0">
              <a:solidFill>
                <a:srgbClr val="FF1616"/>
              </a:solidFill>
              <a:latin typeface="Poppins Ligh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83551" y="8863965"/>
            <a:ext cx="164736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p(n)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4329" y="8863965"/>
            <a:ext cx="164736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68" dirty="0">
                <a:solidFill>
                  <a:srgbClr val="FFFFFF"/>
                </a:solidFill>
                <a:latin typeface="Poppins Light"/>
              </a:rPr>
              <a:t>f(n)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8218F25C-58F9-4E62-AAA6-1EE65CB2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 rot="21415976">
            <a:off x="14458115" y="7701918"/>
            <a:ext cx="5733246" cy="2470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0053E01BAC1847A33C5CEC6AC3E775" ma:contentTypeVersion="7" ma:contentTypeDescription="Creare un nuovo documento." ma:contentTypeScope="" ma:versionID="5c564f6f71ab0cf5598bb1bbed44076f">
  <xsd:schema xmlns:xsd="http://www.w3.org/2001/XMLSchema" xmlns:xs="http://www.w3.org/2001/XMLSchema" xmlns:p="http://schemas.microsoft.com/office/2006/metadata/properties" xmlns:ns2="74079e45-7f65-4138-97dc-157eadf0f424" targetNamespace="http://schemas.microsoft.com/office/2006/metadata/properties" ma:root="true" ma:fieldsID="d186f67c6d5a447b270d20e9136b55bc" ns2:_="">
    <xsd:import namespace="74079e45-7f65-4138-97dc-157eadf0f4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79e45-7f65-4138-97dc-157eadf0f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5F0B82-9C47-4583-82E3-D6C21DD3ED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C79E7B1-F095-44A3-AF28-C812A82353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D5173-2B98-4198-A81E-348C2A47F4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79e45-7f65-4138-97dc-157eadf0f4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1027</Words>
  <Application>Microsoft Office PowerPoint</Application>
  <PresentationFormat>Personalizzato</PresentationFormat>
  <Paragraphs>215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8" baseType="lpstr">
      <vt:lpstr>Poppins Light Bold</vt:lpstr>
      <vt:lpstr>Garamond</vt:lpstr>
      <vt:lpstr>Calibri</vt:lpstr>
      <vt:lpstr>Open Sans Light</vt:lpstr>
      <vt:lpstr>Poppins Light</vt:lpstr>
      <vt:lpstr>Open Sans Extra Bold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Efficiency Manager</dc:title>
  <cp:lastModifiedBy>FRANCESCA MOSCHELLA</cp:lastModifiedBy>
  <cp:revision>80</cp:revision>
  <dcterms:created xsi:type="dcterms:W3CDTF">2006-08-16T00:00:00Z</dcterms:created>
  <dcterms:modified xsi:type="dcterms:W3CDTF">2021-03-18T22:55:12Z</dcterms:modified>
  <dc:identifier>DAEYLycptLE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0x010100840053E01BAC1847A33C5CEC6AC3E775</vt:lpwstr>
  </property>
</Properties>
</file>